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98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DC8CAD-C5F9-4A2A-B986-ED277B585A1E}" type="datetimeFigureOut">
              <a:rPr lang="en-US" smtClean="0"/>
              <a:pPr/>
              <a:t>4/21/2012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4365BD-1112-4BE8-A8E9-B3ED94D54BE9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436EAC-8581-480E-BE2E-130902EEC899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992BB-3BE6-4CF6-B5D6-791DD13D0830}" type="slidenum">
              <a:rPr lang="en-GB" smtClean="0"/>
              <a:pPr/>
              <a:t>11</a:t>
            </a:fld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992BB-3BE6-4CF6-B5D6-791DD13D0830}" type="slidenum">
              <a:rPr lang="en-GB" smtClean="0"/>
              <a:pPr/>
              <a:t>12</a:t>
            </a:fld>
            <a:endParaRPr lang="en-GB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992BB-3BE6-4CF6-B5D6-791DD13D0830}" type="slidenum">
              <a:rPr lang="en-GB" smtClean="0"/>
              <a:pPr/>
              <a:t>13</a:t>
            </a:fld>
            <a:endParaRPr lang="en-GB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992BB-3BE6-4CF6-B5D6-791DD13D0830}" type="slidenum">
              <a:rPr lang="en-GB" smtClean="0"/>
              <a:pPr/>
              <a:t>14</a:t>
            </a:fld>
            <a:endParaRPr lang="en-GB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992BB-3BE6-4CF6-B5D6-791DD13D0830}" type="slidenum">
              <a:rPr lang="en-GB" smtClean="0"/>
              <a:pPr/>
              <a:t>15</a:t>
            </a:fld>
            <a:endParaRPr lang="en-GB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992BB-3BE6-4CF6-B5D6-791DD13D0830}" type="slidenum">
              <a:rPr lang="en-GB" smtClean="0"/>
              <a:pPr/>
              <a:t>16</a:t>
            </a:fld>
            <a:endParaRPr lang="en-GB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992BB-3BE6-4CF6-B5D6-791DD13D0830}" type="slidenum">
              <a:rPr lang="en-GB" smtClean="0"/>
              <a:pPr/>
              <a:t>17</a:t>
            </a:fld>
            <a:endParaRPr lang="en-GB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992BB-3BE6-4CF6-B5D6-791DD13D0830}" type="slidenum">
              <a:rPr lang="en-GB" smtClean="0"/>
              <a:pPr/>
              <a:t>18</a:t>
            </a:fld>
            <a:endParaRPr lang="en-GB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992BB-3BE6-4CF6-B5D6-791DD13D0830}" type="slidenum">
              <a:rPr lang="en-GB" smtClean="0"/>
              <a:pPr/>
              <a:t>19</a:t>
            </a:fld>
            <a:endParaRPr lang="en-GB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992BB-3BE6-4CF6-B5D6-791DD13D0830}" type="slidenum">
              <a:rPr lang="en-GB" smtClean="0"/>
              <a:pPr/>
              <a:t>20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436EAC-8581-480E-BE2E-130902EEC899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992BB-3BE6-4CF6-B5D6-791DD13D0830}" type="slidenum">
              <a:rPr lang="en-GB" smtClean="0"/>
              <a:pPr/>
              <a:t>21</a:t>
            </a:fld>
            <a:endParaRPr lang="en-GB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992BB-3BE6-4CF6-B5D6-791DD13D0830}" type="slidenum">
              <a:rPr lang="en-GB" smtClean="0"/>
              <a:pPr/>
              <a:t>22</a:t>
            </a:fld>
            <a:endParaRPr lang="en-GB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992BB-3BE6-4CF6-B5D6-791DD13D0830}" type="slidenum">
              <a:rPr lang="en-GB" smtClean="0"/>
              <a:pPr/>
              <a:t>23</a:t>
            </a:fld>
            <a:endParaRPr lang="en-GB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992BB-3BE6-4CF6-B5D6-791DD13D0830}" type="slidenum">
              <a:rPr lang="en-GB" smtClean="0"/>
              <a:pPr/>
              <a:t>24</a:t>
            </a:fld>
            <a:endParaRPr lang="en-GB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992BB-3BE6-4CF6-B5D6-791DD13D0830}" type="slidenum">
              <a:rPr lang="en-GB" smtClean="0"/>
              <a:pPr/>
              <a:t>25</a:t>
            </a:fld>
            <a:endParaRPr lang="en-GB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992BB-3BE6-4CF6-B5D6-791DD13D0830}" type="slidenum">
              <a:rPr lang="en-GB" smtClean="0"/>
              <a:pPr/>
              <a:t>26</a:t>
            </a:fld>
            <a:endParaRPr lang="en-GB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992BB-3BE6-4CF6-B5D6-791DD13D0830}" type="slidenum">
              <a:rPr lang="en-GB" smtClean="0"/>
              <a:pPr/>
              <a:t>27</a:t>
            </a:fld>
            <a:endParaRPr lang="en-GB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992BB-3BE6-4CF6-B5D6-791DD13D0830}" type="slidenum">
              <a:rPr lang="en-GB" smtClean="0"/>
              <a:pPr/>
              <a:t>28</a:t>
            </a:fld>
            <a:endParaRPr lang="en-GB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992BB-3BE6-4CF6-B5D6-791DD13D0830}" type="slidenum">
              <a:rPr lang="en-GB" smtClean="0"/>
              <a:pPr/>
              <a:t>29</a:t>
            </a:fld>
            <a:endParaRPr lang="en-GB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992BB-3BE6-4CF6-B5D6-791DD13D0830}" type="slidenum">
              <a:rPr lang="en-GB" smtClean="0"/>
              <a:pPr/>
              <a:t>30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2BF6B5-5CC0-4D4E-A686-7BAAF8C971AD}" type="slidenum">
              <a:rPr lang="en-GB"/>
              <a:pPr/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992BB-3BE6-4CF6-B5D6-791DD13D0830}" type="slidenum">
              <a:rPr lang="en-GB" smtClean="0"/>
              <a:pPr/>
              <a:t>31</a:t>
            </a:fld>
            <a:endParaRPr lang="en-GB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992BB-3BE6-4CF6-B5D6-791DD13D0830}" type="slidenum">
              <a:rPr lang="en-GB" smtClean="0"/>
              <a:pPr/>
              <a:t>32</a:t>
            </a:fld>
            <a:endParaRPr lang="en-GB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992BB-3BE6-4CF6-B5D6-791DD13D0830}" type="slidenum">
              <a:rPr lang="en-GB" smtClean="0"/>
              <a:pPr/>
              <a:t>33</a:t>
            </a:fld>
            <a:endParaRPr lang="en-GB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992BB-3BE6-4CF6-B5D6-791DD13D0830}" type="slidenum">
              <a:rPr lang="en-GB" smtClean="0"/>
              <a:pPr/>
              <a:t>34</a:t>
            </a:fld>
            <a:endParaRPr lang="en-GB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992BB-3BE6-4CF6-B5D6-791DD13D0830}" type="slidenum">
              <a:rPr lang="en-GB" smtClean="0"/>
              <a:pPr/>
              <a:t>35</a:t>
            </a:fld>
            <a:endParaRPr lang="en-GB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992BB-3BE6-4CF6-B5D6-791DD13D0830}" type="slidenum">
              <a:rPr lang="en-GB" smtClean="0"/>
              <a:pPr/>
              <a:t>36</a:t>
            </a:fld>
            <a:endParaRPr lang="en-GB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992BB-3BE6-4CF6-B5D6-791DD13D0830}" type="slidenum">
              <a:rPr lang="en-GB" smtClean="0"/>
              <a:pPr/>
              <a:t>37</a:t>
            </a:fld>
            <a:endParaRPr lang="en-GB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992BB-3BE6-4CF6-B5D6-791DD13D0830}" type="slidenum">
              <a:rPr lang="en-GB" smtClean="0"/>
              <a:pPr/>
              <a:t>38</a:t>
            </a:fld>
            <a:endParaRPr lang="en-GB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992BB-3BE6-4CF6-B5D6-791DD13D0830}" type="slidenum">
              <a:rPr lang="en-GB" smtClean="0"/>
              <a:pPr/>
              <a:t>39</a:t>
            </a:fld>
            <a:endParaRPr lang="en-GB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992BB-3BE6-4CF6-B5D6-791DD13D0830}" type="slidenum">
              <a:rPr lang="en-GB" smtClean="0"/>
              <a:pPr/>
              <a:t>40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992BB-3BE6-4CF6-B5D6-791DD13D0830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992BB-3BE6-4CF6-B5D6-791DD13D0830}" type="slidenum">
              <a:rPr lang="en-GB" smtClean="0"/>
              <a:pPr/>
              <a:t>41</a:t>
            </a:fld>
            <a:endParaRPr lang="en-GB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992BB-3BE6-4CF6-B5D6-791DD13D0830}" type="slidenum">
              <a:rPr lang="en-GB" smtClean="0"/>
              <a:pPr/>
              <a:t>42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992BB-3BE6-4CF6-B5D6-791DD13D0830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992BB-3BE6-4CF6-B5D6-791DD13D0830}" type="slidenum">
              <a:rPr lang="en-GB" smtClean="0"/>
              <a:pPr/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992BB-3BE6-4CF6-B5D6-791DD13D0830}" type="slidenum">
              <a:rPr lang="en-GB" smtClean="0"/>
              <a:pPr/>
              <a:t>7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992BB-3BE6-4CF6-B5D6-791DD13D0830}" type="slidenum">
              <a:rPr lang="en-GB" smtClean="0"/>
              <a:pPr/>
              <a:t>8</a:t>
            </a:fld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992BB-3BE6-4CF6-B5D6-791DD13D0830}" type="slidenum">
              <a:rPr lang="en-GB" smtClean="0"/>
              <a:pPr/>
              <a:t>10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BBD76-9E3A-4061-B840-BA0BC7CB5F2D}" type="datetimeFigureOut">
              <a:rPr lang="en-US" smtClean="0"/>
              <a:pPr/>
              <a:t>4/21/2012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AEACE-460E-4C2C-882B-16E1810F010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BBD76-9E3A-4061-B840-BA0BC7CB5F2D}" type="datetimeFigureOut">
              <a:rPr lang="en-US" smtClean="0"/>
              <a:pPr/>
              <a:t>4/21/2012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AEACE-460E-4C2C-882B-16E1810F010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BBD76-9E3A-4061-B840-BA0BC7CB5F2D}" type="datetimeFigureOut">
              <a:rPr lang="en-US" smtClean="0"/>
              <a:pPr/>
              <a:t>4/21/2012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AEACE-460E-4C2C-882B-16E1810F010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BBD76-9E3A-4061-B840-BA0BC7CB5F2D}" type="datetimeFigureOut">
              <a:rPr lang="en-US" smtClean="0"/>
              <a:pPr/>
              <a:t>4/21/2012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AEACE-460E-4C2C-882B-16E1810F010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BBD76-9E3A-4061-B840-BA0BC7CB5F2D}" type="datetimeFigureOut">
              <a:rPr lang="en-US" smtClean="0"/>
              <a:pPr/>
              <a:t>4/21/2012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AEACE-460E-4C2C-882B-16E1810F010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BBD76-9E3A-4061-B840-BA0BC7CB5F2D}" type="datetimeFigureOut">
              <a:rPr lang="en-US" smtClean="0"/>
              <a:pPr/>
              <a:t>4/21/2012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AEACE-460E-4C2C-882B-16E1810F010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BBD76-9E3A-4061-B840-BA0BC7CB5F2D}" type="datetimeFigureOut">
              <a:rPr lang="en-US" smtClean="0"/>
              <a:pPr/>
              <a:t>4/21/2012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AEACE-460E-4C2C-882B-16E1810F010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BBD76-9E3A-4061-B840-BA0BC7CB5F2D}" type="datetimeFigureOut">
              <a:rPr lang="en-US" smtClean="0"/>
              <a:pPr/>
              <a:t>4/21/2012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AEACE-460E-4C2C-882B-16E1810F010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BBD76-9E3A-4061-B840-BA0BC7CB5F2D}" type="datetimeFigureOut">
              <a:rPr lang="en-US" smtClean="0"/>
              <a:pPr/>
              <a:t>4/21/2012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AEACE-460E-4C2C-882B-16E1810F010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BBD76-9E3A-4061-B840-BA0BC7CB5F2D}" type="datetimeFigureOut">
              <a:rPr lang="en-US" smtClean="0"/>
              <a:pPr/>
              <a:t>4/21/2012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AEACE-460E-4C2C-882B-16E1810F010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BBD76-9E3A-4061-B840-BA0BC7CB5F2D}" type="datetimeFigureOut">
              <a:rPr lang="en-US" smtClean="0"/>
              <a:pPr/>
              <a:t>4/21/2012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AEACE-460E-4C2C-882B-16E1810F010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CBBD76-9E3A-4061-B840-BA0BC7CB5F2D}" type="datetimeFigureOut">
              <a:rPr lang="en-US" smtClean="0"/>
              <a:pPr/>
              <a:t>4/21/2012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5AEACE-460E-4C2C-882B-16E1810F0108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/>
              <a:t>MIDDLETON CHENEY</a:t>
            </a:r>
            <a:endParaRPr lang="en-US" b="1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tx1"/>
                </a:solidFill>
              </a:rPr>
              <a:t>FOOTBALL CLUB</a:t>
            </a:r>
            <a:endParaRPr lang="en-US" b="1" dirty="0" smtClean="0">
              <a:solidFill>
                <a:schemeClr val="tx1"/>
              </a:solidFill>
            </a:endParaRPr>
          </a:p>
          <a:p>
            <a:endParaRPr lang="en-US" b="1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October 15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1983</a:t>
            </a:r>
            <a:r>
              <a:rPr lang="en-GB" sz="4000" dirty="0"/>
              <a:t/>
            </a:r>
            <a:br>
              <a:rPr lang="en-GB" sz="4000" dirty="0"/>
            </a:br>
            <a:r>
              <a:rPr lang="en-GB" sz="2400" dirty="0"/>
              <a:t> </a:t>
            </a:r>
            <a:r>
              <a:rPr lang="en-GB" sz="2400" b="1" dirty="0" smtClean="0"/>
              <a:t>Northants Area Cup 1</a:t>
            </a:r>
            <a:r>
              <a:rPr lang="en-GB" sz="2400" b="1" baseline="30000" dirty="0" smtClean="0"/>
              <a:t>st</a:t>
            </a:r>
            <a:r>
              <a:rPr lang="en-GB" sz="2400" b="1" dirty="0" smtClean="0"/>
              <a:t> Rd - Away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GB" sz="2000" b="1" dirty="0" err="1" smtClean="0">
                <a:latin typeface="Arial" pitchFamily="34" charset="0"/>
                <a:cs typeface="Arial" pitchFamily="34" charset="0"/>
              </a:rPr>
              <a:t>Flore</a:t>
            </a: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 Res  1 v 4  Middleton Res                                                                                </a:t>
            </a:r>
            <a:endParaRPr lang="en-GB" sz="20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A. Coleman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D. Allington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M. Cannon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M. Ashburn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I. </a:t>
            </a:r>
            <a:r>
              <a:rPr lang="en-GB" sz="1800" b="1" dirty="0" err="1" smtClean="0">
                <a:latin typeface="Arial" pitchFamily="34" charset="0"/>
                <a:cs typeface="Arial" pitchFamily="34" charset="0"/>
              </a:rPr>
              <a:t>Braggins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Goal scorers	J. Boyles 2	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R. Northover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I. </a:t>
            </a:r>
            <a:r>
              <a:rPr lang="en-GB" sz="1800" b="1" dirty="0" err="1" smtClean="0">
                <a:latin typeface="Arial" pitchFamily="34" charset="0"/>
                <a:cs typeface="Arial" pitchFamily="34" charset="0"/>
              </a:rPr>
              <a:t>Braggins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M. Cato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Own goal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N. Johnson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N. Berry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J. Boyles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D. Laud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>
                <a:latin typeface="Arial" pitchFamily="34" charset="0"/>
                <a:cs typeface="Arial" pitchFamily="34" charset="0"/>
              </a:rPr>
              <a:t>Sub- 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P. Allington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Sub- 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</a:t>
            </a:r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October 22</a:t>
            </a:r>
            <a:r>
              <a:rPr lang="en-GB" sz="4000" b="1" baseline="30000" dirty="0" smtClean="0"/>
              <a:t>nd</a:t>
            </a:r>
            <a:r>
              <a:rPr lang="en-GB" sz="4000" b="1" dirty="0" smtClean="0"/>
              <a:t> 1983</a:t>
            </a:r>
            <a:r>
              <a:rPr lang="en-GB" sz="4000" dirty="0"/>
              <a:t/>
            </a:r>
            <a:br>
              <a:rPr lang="en-GB" sz="4000" dirty="0"/>
            </a:br>
            <a:r>
              <a:rPr lang="en-GB" sz="2400" dirty="0"/>
              <a:t> </a:t>
            </a:r>
            <a:r>
              <a:rPr lang="en-GB" sz="2400" b="1" dirty="0" smtClean="0"/>
              <a:t>Lord Jersey Cup 1</a:t>
            </a:r>
            <a:r>
              <a:rPr lang="en-GB" sz="2400" b="1" baseline="30000" dirty="0" smtClean="0"/>
              <a:t>st</a:t>
            </a:r>
            <a:r>
              <a:rPr lang="en-GB" sz="2400" b="1" dirty="0" smtClean="0"/>
              <a:t> Rd - Home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    Middleton Res  2 v 1  Islip                                                                                </a:t>
            </a:r>
            <a:endParaRPr lang="en-GB" sz="20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A. Coleman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D. Allington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M. Ashburn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M. Cannon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M. Evans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Goal scorers	A. White	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D. Laud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	D. Laud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N. Johnson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I. </a:t>
            </a:r>
            <a:r>
              <a:rPr lang="en-GB" sz="1800" b="1" dirty="0" err="1" smtClean="0">
                <a:latin typeface="Arial" pitchFamily="34" charset="0"/>
                <a:cs typeface="Arial" pitchFamily="34" charset="0"/>
              </a:rPr>
              <a:t>Braggins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N. Berry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A. White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Dar Gascoigne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>
                <a:latin typeface="Arial" pitchFamily="34" charset="0"/>
                <a:cs typeface="Arial" pitchFamily="34" charset="0"/>
              </a:rPr>
              <a:t>Sub- 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N. Davidson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>
                <a:latin typeface="Arial" pitchFamily="34" charset="0"/>
                <a:cs typeface="Arial" pitchFamily="34" charset="0"/>
              </a:rPr>
              <a:t>Sub- 			</a:t>
            </a:r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October 29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1983</a:t>
            </a:r>
            <a:r>
              <a:rPr lang="en-GB" sz="4000" dirty="0"/>
              <a:t/>
            </a:r>
            <a:br>
              <a:rPr lang="en-GB" sz="4000" dirty="0"/>
            </a:br>
            <a:r>
              <a:rPr lang="en-GB" sz="2400" dirty="0"/>
              <a:t> </a:t>
            </a:r>
            <a:r>
              <a:rPr lang="en-GB" sz="2400" b="1" dirty="0" smtClean="0"/>
              <a:t>Lord Jersey League Div II - Home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    Middleton Res  3 v 1  Fritwell                                                                                </a:t>
            </a:r>
            <a:endParaRPr lang="en-GB" sz="20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A. Coleman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D. Allington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P. Allington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M. Ashburn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M. Lee	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Goal scorers	A. White	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P. Holland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D. Laud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R. Northover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N. Berry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D. Laud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S. Harris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A. White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N. Berry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>
                <a:latin typeface="Arial" pitchFamily="34" charset="0"/>
                <a:cs typeface="Arial" pitchFamily="34" charset="0"/>
              </a:rPr>
              <a:t>Sub- 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I. Crofts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>
                <a:latin typeface="Arial" pitchFamily="34" charset="0"/>
                <a:cs typeface="Arial" pitchFamily="34" charset="0"/>
              </a:rPr>
              <a:t>Sub- 			</a:t>
            </a:r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November 5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1983</a:t>
            </a:r>
            <a:r>
              <a:rPr lang="en-GB" sz="4000" dirty="0"/>
              <a:t/>
            </a:r>
            <a:br>
              <a:rPr lang="en-GB" sz="4000" dirty="0"/>
            </a:br>
            <a:r>
              <a:rPr lang="en-GB" sz="2400" dirty="0"/>
              <a:t> </a:t>
            </a:r>
            <a:r>
              <a:rPr lang="en-GB" sz="2400" b="1" dirty="0" smtClean="0"/>
              <a:t>Lord Jersey League Div II - Away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    Merton  2 v 5  Middleton Res                                                                                  </a:t>
            </a:r>
            <a:endParaRPr lang="en-GB" sz="20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A. Coleman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D. Allington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M. Ashburn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I. </a:t>
            </a:r>
            <a:r>
              <a:rPr lang="en-GB" sz="1800" b="1" dirty="0" err="1" smtClean="0">
                <a:latin typeface="Arial" pitchFamily="34" charset="0"/>
                <a:cs typeface="Arial" pitchFamily="34" charset="0"/>
              </a:rPr>
              <a:t>Braggins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D. Laud	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Goal scorers	A. White 3	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N. Johnson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J. Boyles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Paul Gwynne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N. Davidson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A. White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J. Boyles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N. Berry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P. Holland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>
                <a:latin typeface="Arial" pitchFamily="34" charset="0"/>
                <a:cs typeface="Arial" pitchFamily="34" charset="0"/>
              </a:rPr>
              <a:t>Sub- 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N. Davidson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>
                <a:latin typeface="Arial" pitchFamily="34" charset="0"/>
                <a:cs typeface="Arial" pitchFamily="34" charset="0"/>
              </a:rPr>
              <a:t>Sub- 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M. Cato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</a:t>
            </a:r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November 12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1983</a:t>
            </a:r>
            <a:r>
              <a:rPr lang="en-GB" sz="4000" dirty="0"/>
              <a:t/>
            </a:r>
            <a:br>
              <a:rPr lang="en-GB" sz="4000" dirty="0"/>
            </a:br>
            <a:r>
              <a:rPr lang="en-GB" sz="2400" dirty="0"/>
              <a:t> </a:t>
            </a:r>
            <a:r>
              <a:rPr lang="en-GB" sz="2400" b="1" dirty="0" smtClean="0"/>
              <a:t>Northants Area Cup 2</a:t>
            </a:r>
            <a:r>
              <a:rPr lang="en-GB" sz="2400" b="1" baseline="30000" dirty="0" smtClean="0"/>
              <a:t>nd</a:t>
            </a:r>
            <a:r>
              <a:rPr lang="en-GB" sz="2400" b="1" dirty="0" smtClean="0"/>
              <a:t> Rd - Away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GB" sz="2000" b="1" dirty="0" err="1" smtClean="0">
                <a:latin typeface="Arial" pitchFamily="34" charset="0"/>
                <a:cs typeface="Arial" pitchFamily="34" charset="0"/>
              </a:rPr>
              <a:t>Spratton</a:t>
            </a: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  0 v 3  Middleton Res                                                                                </a:t>
            </a:r>
            <a:endParaRPr lang="en-GB" sz="20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A. Coleman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D. Allington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M. Cannon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M. Ashburn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D. Laud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Goal scorers	A. White 3	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M. Cato	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N. Johnson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P. Holland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N. Berry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A. White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J. Boyles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>
                <a:latin typeface="Arial" pitchFamily="34" charset="0"/>
                <a:cs typeface="Arial" pitchFamily="34" charset="0"/>
              </a:rPr>
              <a:t>Sub- 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P. Allington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Sub- 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</a:t>
            </a:r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November 19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1983</a:t>
            </a:r>
            <a:r>
              <a:rPr lang="en-GB" sz="4000" dirty="0"/>
              <a:t/>
            </a:r>
            <a:br>
              <a:rPr lang="en-GB" sz="4000" dirty="0"/>
            </a:br>
            <a:r>
              <a:rPr lang="en-GB" sz="2400" dirty="0"/>
              <a:t> </a:t>
            </a:r>
            <a:r>
              <a:rPr lang="en-GB" sz="2400" b="1" dirty="0" smtClean="0"/>
              <a:t>Eric Morris Cup 1</a:t>
            </a:r>
            <a:r>
              <a:rPr lang="en-GB" sz="2400" b="1" baseline="30000" dirty="0" smtClean="0"/>
              <a:t>st</a:t>
            </a:r>
            <a:r>
              <a:rPr lang="en-GB" sz="2400" b="1" dirty="0" smtClean="0"/>
              <a:t> Rd - Home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    Middleton Res  1 v 1  Merton                                                                                </a:t>
            </a:r>
            <a:endParaRPr lang="en-GB" sz="20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A. Coleman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D. Allington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M. Ashburn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M. Cannon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M. Cato		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Goal scorers	A. White 	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I. </a:t>
            </a:r>
            <a:r>
              <a:rPr lang="en-GB" sz="1800" b="1" dirty="0" err="1" smtClean="0">
                <a:latin typeface="Arial" pitchFamily="34" charset="0"/>
                <a:cs typeface="Arial" pitchFamily="34" charset="0"/>
              </a:rPr>
              <a:t>Braggins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N. Johnson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P. Holland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D. Laud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J. Boyles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A. White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>
                <a:latin typeface="Arial" pitchFamily="34" charset="0"/>
                <a:cs typeface="Arial" pitchFamily="34" charset="0"/>
              </a:rPr>
              <a:t>Sub- 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M. Lee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Sub- 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</a:t>
            </a:r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November 26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1983</a:t>
            </a:r>
            <a:r>
              <a:rPr lang="en-GB" sz="4000" dirty="0"/>
              <a:t/>
            </a:r>
            <a:br>
              <a:rPr lang="en-GB" sz="4000" dirty="0"/>
            </a:br>
            <a:r>
              <a:rPr lang="en-GB" sz="2400" dirty="0"/>
              <a:t> </a:t>
            </a:r>
            <a:r>
              <a:rPr lang="en-GB" sz="2400" b="1" dirty="0" smtClean="0"/>
              <a:t>Eric Morris Cup 1</a:t>
            </a:r>
            <a:r>
              <a:rPr lang="en-GB" sz="2400" b="1" baseline="30000" dirty="0" smtClean="0"/>
              <a:t>st</a:t>
            </a:r>
            <a:r>
              <a:rPr lang="en-GB" sz="2400" b="1" dirty="0" smtClean="0"/>
              <a:t> Rd Replay - Away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    Merton  1 v 0  Middleton Res                                                                                </a:t>
            </a:r>
            <a:endParaRPr lang="en-GB" sz="20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A. Coleman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D. Allington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M. Ashburn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M. Lee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P. Holland		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Goal scorers	 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N. Johnson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D. Laud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N. Berry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J. Boyles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R. Northover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Dar Gascoigne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>
                <a:latin typeface="Arial" pitchFamily="34" charset="0"/>
                <a:cs typeface="Arial" pitchFamily="34" charset="0"/>
              </a:rPr>
              <a:t>Sub- 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P. Allington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Sub- 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</a:t>
            </a:r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December 3</a:t>
            </a:r>
            <a:r>
              <a:rPr lang="en-GB" sz="4000" b="1" baseline="30000" dirty="0" smtClean="0"/>
              <a:t>rd</a:t>
            </a:r>
            <a:r>
              <a:rPr lang="en-GB" sz="4000" b="1" dirty="0" smtClean="0"/>
              <a:t> 1983</a:t>
            </a:r>
            <a:r>
              <a:rPr lang="en-GB" sz="4000" dirty="0"/>
              <a:t/>
            </a:r>
            <a:br>
              <a:rPr lang="en-GB" sz="4000" dirty="0"/>
            </a:br>
            <a:r>
              <a:rPr lang="en-GB" sz="2400" dirty="0"/>
              <a:t> </a:t>
            </a:r>
            <a:r>
              <a:rPr lang="en-GB" sz="2400" b="1" dirty="0" smtClean="0"/>
              <a:t>Lord Jersey League Div II - Away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GB" sz="2000" b="1" dirty="0" err="1" smtClean="0">
                <a:latin typeface="Arial" pitchFamily="34" charset="0"/>
                <a:cs typeface="Arial" pitchFamily="34" charset="0"/>
              </a:rPr>
              <a:t>Ambrosden</a:t>
            </a: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  1 v 5  Middleton Res                                                                                  </a:t>
            </a:r>
            <a:endParaRPr lang="en-GB" sz="20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A. Coleman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M. Lee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M. Cannon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M. Cato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P. Ashburn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Goal scorers	N. Berry 3	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R. Northover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N. Johnson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N. Johnson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D. Laud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P. Holland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D. Laud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A. White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N. Berry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>
                <a:latin typeface="Arial" pitchFamily="34" charset="0"/>
                <a:cs typeface="Arial" pitchFamily="34" charset="0"/>
              </a:rPr>
              <a:t>Sub- 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Dar Gascoigne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>
                <a:latin typeface="Arial" pitchFamily="34" charset="0"/>
                <a:cs typeface="Arial" pitchFamily="34" charset="0"/>
              </a:rPr>
              <a:t>Sub- 			</a:t>
            </a:r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December 10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1983</a:t>
            </a:r>
            <a:r>
              <a:rPr lang="en-GB" sz="4000" dirty="0"/>
              <a:t/>
            </a:r>
            <a:br>
              <a:rPr lang="en-GB" sz="4000" dirty="0"/>
            </a:br>
            <a:r>
              <a:rPr lang="en-GB" sz="2400" dirty="0"/>
              <a:t> </a:t>
            </a:r>
            <a:r>
              <a:rPr lang="en-GB" sz="2400" b="1" dirty="0" smtClean="0"/>
              <a:t>Lord Jersey Cup 2</a:t>
            </a:r>
            <a:r>
              <a:rPr lang="en-GB" sz="2400" b="1" baseline="30000" dirty="0" smtClean="0"/>
              <a:t>nd</a:t>
            </a:r>
            <a:r>
              <a:rPr lang="en-GB" sz="2400" b="1" dirty="0" smtClean="0"/>
              <a:t> Rd - Home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    Middleton Res  5 v 3  Crusaders                                                                                </a:t>
            </a:r>
            <a:endParaRPr lang="en-GB" sz="20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M. Garrett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M. Lee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D. Allington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M. Ashburn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M. Cannon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Goal scorers	N. Johnson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N. Johnson					A. White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M. Cato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	J. Boyles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D. Laud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		D. Allington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J. Boyles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	Own goal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A. White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N. Berry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>
                <a:latin typeface="Arial" pitchFamily="34" charset="0"/>
                <a:cs typeface="Arial" pitchFamily="34" charset="0"/>
              </a:rPr>
              <a:t>Sub- 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P. Holland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>
                <a:latin typeface="Arial" pitchFamily="34" charset="0"/>
                <a:cs typeface="Arial" pitchFamily="34" charset="0"/>
              </a:rPr>
              <a:t>Sub- 			</a:t>
            </a:r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December 17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1983</a:t>
            </a:r>
            <a:r>
              <a:rPr lang="en-GB" sz="4000" dirty="0"/>
              <a:t/>
            </a:r>
            <a:br>
              <a:rPr lang="en-GB" sz="4000" dirty="0"/>
            </a:br>
            <a:r>
              <a:rPr lang="en-GB" sz="2400" dirty="0"/>
              <a:t> </a:t>
            </a:r>
            <a:r>
              <a:rPr lang="en-GB" sz="2400" b="1" dirty="0" smtClean="0"/>
              <a:t>Northants Area Cup 3</a:t>
            </a:r>
            <a:r>
              <a:rPr lang="en-GB" sz="2400" b="1" baseline="30000" dirty="0" smtClean="0"/>
              <a:t>rd</a:t>
            </a:r>
            <a:r>
              <a:rPr lang="en-GB" sz="2400" b="1" dirty="0" smtClean="0"/>
              <a:t> Rd - Away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    Northampton Glen Eagles  4 v 2  Middleton Res                                                                                </a:t>
            </a:r>
            <a:endParaRPr lang="en-GB" sz="20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M. Garrett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D. Allington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M. Ashburn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M. Cannon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M. Lee		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Goal scorers	J. Boyles	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P. Holland	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A. White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N. Johnson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D. Laud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J. Boyles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A. White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N. Berry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>
                <a:latin typeface="Arial" pitchFamily="34" charset="0"/>
                <a:cs typeface="Arial" pitchFamily="34" charset="0"/>
              </a:rPr>
              <a:t>Sub- 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S. Harris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Sub- 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</a:t>
            </a:r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b="1"/>
              <a:t>RESERVES TEAM</a:t>
            </a:r>
            <a:endParaRPr lang="en-US" b="1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GB" b="1" dirty="0" smtClean="0"/>
              <a:t>1983-84</a:t>
            </a:r>
            <a:endParaRPr lang="en-GB" b="1" dirty="0"/>
          </a:p>
          <a:p>
            <a:pPr algn="ctr">
              <a:buFontTx/>
              <a:buNone/>
            </a:pPr>
            <a:r>
              <a:rPr lang="en-GB" b="1" dirty="0"/>
              <a:t>SEASON</a:t>
            </a:r>
          </a:p>
          <a:p>
            <a:pPr algn="ctr">
              <a:buFontTx/>
              <a:buNone/>
            </a:pPr>
            <a:endParaRPr lang="en-GB" b="1" dirty="0"/>
          </a:p>
          <a:p>
            <a:pPr algn="ctr">
              <a:buFontTx/>
              <a:buNone/>
            </a:pPr>
            <a:r>
              <a:rPr lang="en-GB" b="1" dirty="0"/>
              <a:t> </a:t>
            </a:r>
            <a:r>
              <a:rPr lang="en-GB" b="1" dirty="0" smtClean="0"/>
              <a:t>LORD JERSEYLEAGUE</a:t>
            </a:r>
            <a:endParaRPr lang="en-GB" b="1" dirty="0"/>
          </a:p>
          <a:p>
            <a:pPr algn="ctr">
              <a:buFontTx/>
              <a:buNone/>
            </a:pPr>
            <a:r>
              <a:rPr lang="en-GB" b="1" dirty="0" smtClean="0"/>
              <a:t>DIVISION </a:t>
            </a:r>
            <a:r>
              <a:rPr lang="en-GB" b="1" dirty="0" err="1" smtClean="0"/>
              <a:t>lI</a:t>
            </a:r>
            <a:endParaRPr lang="en-GB" b="1" dirty="0" smtClean="0"/>
          </a:p>
          <a:p>
            <a:pPr algn="ctr">
              <a:buFontTx/>
              <a:buNone/>
            </a:pPr>
            <a:r>
              <a:rPr lang="en-GB" b="1" dirty="0" smtClean="0"/>
              <a:t> AND </a:t>
            </a:r>
            <a:r>
              <a:rPr lang="en-GB" b="1" dirty="0"/>
              <a:t>CUPS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December 31</a:t>
            </a:r>
            <a:r>
              <a:rPr lang="en-GB" sz="4000" b="1" baseline="30000" dirty="0" smtClean="0"/>
              <a:t>st</a:t>
            </a:r>
            <a:r>
              <a:rPr lang="en-GB" sz="4000" b="1" dirty="0" smtClean="0"/>
              <a:t> 1983</a:t>
            </a:r>
            <a:r>
              <a:rPr lang="en-GB" sz="4000" dirty="0"/>
              <a:t/>
            </a:r>
            <a:br>
              <a:rPr lang="en-GB" sz="4000" dirty="0"/>
            </a:br>
            <a:r>
              <a:rPr lang="en-GB" sz="2400" dirty="0"/>
              <a:t> </a:t>
            </a:r>
            <a:r>
              <a:rPr lang="en-GB" sz="2400" b="1" dirty="0" smtClean="0"/>
              <a:t>Arthur Crawford Cup - Away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GB" sz="2000" b="1" dirty="0" err="1" smtClean="0">
                <a:latin typeface="Arial" pitchFamily="34" charset="0"/>
                <a:cs typeface="Arial" pitchFamily="34" charset="0"/>
              </a:rPr>
              <a:t>Heyford</a:t>
            </a: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000" b="1" dirty="0" err="1" smtClean="0">
                <a:latin typeface="Arial" pitchFamily="34" charset="0"/>
                <a:cs typeface="Arial" pitchFamily="34" charset="0"/>
              </a:rPr>
              <a:t>Utd</a:t>
            </a: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  3 v 5  Middleton Res                                                                                </a:t>
            </a:r>
            <a:endParaRPr lang="en-GB" sz="20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M. Garrett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D. Allington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M. Cato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M. Ashburn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M. Lee		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Goal scorers	J. Boyles 2	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I. </a:t>
            </a:r>
            <a:r>
              <a:rPr lang="en-GB" sz="1800" b="1" dirty="0" err="1" smtClean="0">
                <a:latin typeface="Arial" pitchFamily="34" charset="0"/>
                <a:cs typeface="Arial" pitchFamily="34" charset="0"/>
              </a:rPr>
              <a:t>Braggins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A. White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P. Holland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D. Laud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D. Laud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		Own goal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N. Berry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A. White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J. Boyles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>
                <a:latin typeface="Arial" pitchFamily="34" charset="0"/>
                <a:cs typeface="Arial" pitchFamily="34" charset="0"/>
              </a:rPr>
              <a:t>Sub- 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S. Harris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Sub- 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</a:t>
            </a:r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January 7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1984</a:t>
            </a:r>
            <a:r>
              <a:rPr lang="en-GB" sz="4000" dirty="0"/>
              <a:t/>
            </a:r>
            <a:br>
              <a:rPr lang="en-GB" sz="4000" dirty="0"/>
            </a:br>
            <a:r>
              <a:rPr lang="en-GB" sz="2400" dirty="0"/>
              <a:t> </a:t>
            </a:r>
            <a:r>
              <a:rPr lang="en-GB" sz="2400" b="1" dirty="0" smtClean="0"/>
              <a:t>Lord Jersey League Div II - Home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    Middleton Res  1 v 4  Bardwell                                                                                  </a:t>
            </a:r>
            <a:endParaRPr lang="en-GB" sz="20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M. Garrett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M. Lee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M. Ashburn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M. Cannon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M. Cato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Goal scorers	D. Allington	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I. </a:t>
            </a:r>
            <a:r>
              <a:rPr lang="en-GB" sz="1800" b="1" dirty="0" err="1" smtClean="0">
                <a:latin typeface="Arial" pitchFamily="34" charset="0"/>
                <a:cs typeface="Arial" pitchFamily="34" charset="0"/>
              </a:rPr>
              <a:t>Braggins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N. Johnson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P. Holland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A. White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D. Laud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D. Allington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>
                <a:latin typeface="Arial" pitchFamily="34" charset="0"/>
                <a:cs typeface="Arial" pitchFamily="34" charset="0"/>
              </a:rPr>
              <a:t>Sub- 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S. Harris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>
                <a:latin typeface="Arial" pitchFamily="34" charset="0"/>
                <a:cs typeface="Arial" pitchFamily="34" charset="0"/>
              </a:rPr>
              <a:t>Sub- 			</a:t>
            </a:r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January 14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1984</a:t>
            </a:r>
            <a:r>
              <a:rPr lang="en-GB" sz="4000" dirty="0"/>
              <a:t/>
            </a:r>
            <a:br>
              <a:rPr lang="en-GB" sz="4000" dirty="0"/>
            </a:br>
            <a:r>
              <a:rPr lang="en-GB" sz="2400" dirty="0"/>
              <a:t> </a:t>
            </a:r>
            <a:r>
              <a:rPr lang="en-GB" sz="2400" b="1" dirty="0" smtClean="0"/>
              <a:t>Arthur Crawford Cup - Home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    Middleton Res  3 v 1  </a:t>
            </a:r>
            <a:r>
              <a:rPr lang="en-GB" sz="2000" b="1" dirty="0" err="1" smtClean="0">
                <a:latin typeface="Arial" pitchFamily="34" charset="0"/>
                <a:cs typeface="Arial" pitchFamily="34" charset="0"/>
              </a:rPr>
              <a:t>Heyford</a:t>
            </a: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000" b="1" dirty="0" err="1" smtClean="0">
                <a:latin typeface="Arial" pitchFamily="34" charset="0"/>
                <a:cs typeface="Arial" pitchFamily="34" charset="0"/>
              </a:rPr>
              <a:t>Utd</a:t>
            </a: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             </a:t>
            </a:r>
            <a:endParaRPr lang="en-GB" sz="20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M. Garrett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D. Allington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I. </a:t>
            </a:r>
            <a:r>
              <a:rPr lang="en-GB" sz="1800" b="1" dirty="0" err="1" smtClean="0">
                <a:latin typeface="Arial" pitchFamily="34" charset="0"/>
                <a:cs typeface="Arial" pitchFamily="34" charset="0"/>
              </a:rPr>
              <a:t>Braggins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M. Ashburn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M. Lee	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Goal scorers	S. Harris	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Dar Gascoigne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A. White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P. Holland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D. Allington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D. Laud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S. Harris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A. White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N. Berry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>
                <a:latin typeface="Arial" pitchFamily="34" charset="0"/>
                <a:cs typeface="Arial" pitchFamily="34" charset="0"/>
              </a:rPr>
              <a:t>Sub- 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P. Allington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>
                <a:latin typeface="Arial" pitchFamily="34" charset="0"/>
                <a:cs typeface="Arial" pitchFamily="34" charset="0"/>
              </a:rPr>
              <a:t>Sub- 			</a:t>
            </a:r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January 28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1984</a:t>
            </a:r>
            <a:r>
              <a:rPr lang="en-GB" sz="4000" dirty="0"/>
              <a:t/>
            </a:r>
            <a:br>
              <a:rPr lang="en-GB" sz="4000" dirty="0"/>
            </a:br>
            <a:r>
              <a:rPr lang="en-GB" sz="2400" dirty="0"/>
              <a:t> </a:t>
            </a:r>
            <a:r>
              <a:rPr lang="en-GB" sz="2400" b="1" dirty="0" smtClean="0"/>
              <a:t>Lord Jersey League Div II - Home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    Middleton Res  6 v 2  </a:t>
            </a:r>
            <a:r>
              <a:rPr lang="en-GB" sz="2000" b="1" dirty="0" err="1" smtClean="0">
                <a:latin typeface="Arial" pitchFamily="34" charset="0"/>
                <a:cs typeface="Arial" pitchFamily="34" charset="0"/>
              </a:rPr>
              <a:t>Ambrosden</a:t>
            </a: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            </a:t>
            </a:r>
            <a:endParaRPr lang="en-GB" sz="20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M. Garrett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M. Lee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M. Reynolds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M. Ashburn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D. Allington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Goal scorers	D. Laud 3	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J. Boyles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I. </a:t>
            </a:r>
            <a:r>
              <a:rPr lang="en-GB" sz="1800" b="1" dirty="0" err="1" smtClean="0">
                <a:latin typeface="Arial" pitchFamily="34" charset="0"/>
                <a:cs typeface="Arial" pitchFamily="34" charset="0"/>
              </a:rPr>
              <a:t>Braggins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 2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D. Laud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A. White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I. </a:t>
            </a:r>
            <a:r>
              <a:rPr lang="en-GB" sz="1800" b="1" dirty="0" err="1" smtClean="0">
                <a:latin typeface="Arial" pitchFamily="34" charset="0"/>
                <a:cs typeface="Arial" pitchFamily="34" charset="0"/>
              </a:rPr>
              <a:t>Braggins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S. Harris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A. White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N. Berry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>
                <a:latin typeface="Arial" pitchFamily="34" charset="0"/>
                <a:cs typeface="Arial" pitchFamily="34" charset="0"/>
              </a:rPr>
              <a:t>Sub- 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M. Cato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>
                <a:latin typeface="Arial" pitchFamily="34" charset="0"/>
                <a:cs typeface="Arial" pitchFamily="34" charset="0"/>
              </a:rPr>
              <a:t>Sub- 			</a:t>
            </a:r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February 4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1984</a:t>
            </a:r>
            <a:r>
              <a:rPr lang="en-GB" sz="4000" dirty="0"/>
              <a:t/>
            </a:r>
            <a:br>
              <a:rPr lang="en-GB" sz="4000" dirty="0"/>
            </a:br>
            <a:r>
              <a:rPr lang="en-GB" sz="2400" dirty="0"/>
              <a:t> </a:t>
            </a:r>
            <a:r>
              <a:rPr lang="en-GB" sz="2400" b="1" dirty="0" smtClean="0"/>
              <a:t>Arthur Crawford Cup - Away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   Islip  3 v 1  Middleton Res                                                                                    </a:t>
            </a:r>
            <a:endParaRPr lang="en-GB" sz="20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M. Garrett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D. Allington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M. Ashburn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I. </a:t>
            </a:r>
            <a:r>
              <a:rPr lang="en-GB" sz="1800" b="1" dirty="0" err="1" smtClean="0">
                <a:latin typeface="Arial" pitchFamily="34" charset="0"/>
                <a:cs typeface="Arial" pitchFamily="34" charset="0"/>
              </a:rPr>
              <a:t>Braggins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M. Cato	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Goal scorers	J. Boyles	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C. Farrow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D. Laud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		</a:t>
            </a:r>
            <a:endParaRPr lang="en-GB" sz="18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N. Berry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A. White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J. Boyles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M. Bidwell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>
                <a:latin typeface="Arial" pitchFamily="34" charset="0"/>
                <a:cs typeface="Arial" pitchFamily="34" charset="0"/>
              </a:rPr>
              <a:t>Sub- 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P. Allington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>
                <a:latin typeface="Arial" pitchFamily="34" charset="0"/>
                <a:cs typeface="Arial" pitchFamily="34" charset="0"/>
              </a:rPr>
              <a:t>Sub- 			</a:t>
            </a:r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February 11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1984</a:t>
            </a:r>
            <a:r>
              <a:rPr lang="en-GB" sz="4000" dirty="0"/>
              <a:t/>
            </a:r>
            <a:br>
              <a:rPr lang="en-GB" sz="4000" dirty="0"/>
            </a:br>
            <a:r>
              <a:rPr lang="en-GB" sz="2400" dirty="0"/>
              <a:t> </a:t>
            </a:r>
            <a:r>
              <a:rPr lang="en-GB" sz="2400" b="1" dirty="0" smtClean="0"/>
              <a:t>Lord Jersey Cup 3</a:t>
            </a:r>
            <a:r>
              <a:rPr lang="en-GB" sz="2400" b="1" baseline="30000" dirty="0" smtClean="0"/>
              <a:t>rd</a:t>
            </a:r>
            <a:r>
              <a:rPr lang="en-GB" sz="2400" b="1" dirty="0" smtClean="0"/>
              <a:t> Rd - Away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    Fritwell  3 v 0  Middleton Res                                                                                </a:t>
            </a:r>
            <a:endParaRPr lang="en-GB" sz="20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A. Coleman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D. Allington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P. Allington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M. Ashburn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M. Lee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Goal scorers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M. Cato	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D. Laud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	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I. </a:t>
            </a:r>
            <a:r>
              <a:rPr lang="en-GB" sz="1800" b="1" dirty="0" err="1" smtClean="0">
                <a:latin typeface="Arial" pitchFamily="34" charset="0"/>
                <a:cs typeface="Arial" pitchFamily="34" charset="0"/>
              </a:rPr>
              <a:t>Braggins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N. Berry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	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A. White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J. Boyles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>
                <a:latin typeface="Arial" pitchFamily="34" charset="0"/>
                <a:cs typeface="Arial" pitchFamily="34" charset="0"/>
              </a:rPr>
              <a:t>Sub- 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S. Harris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>
                <a:latin typeface="Arial" pitchFamily="34" charset="0"/>
                <a:cs typeface="Arial" pitchFamily="34" charset="0"/>
              </a:rPr>
              <a:t>Sub- 			</a:t>
            </a:r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February 18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1984</a:t>
            </a:r>
            <a:r>
              <a:rPr lang="en-GB" sz="4000" dirty="0"/>
              <a:t/>
            </a:r>
            <a:br>
              <a:rPr lang="en-GB" sz="4000" dirty="0"/>
            </a:br>
            <a:r>
              <a:rPr lang="en-GB" sz="2400" dirty="0"/>
              <a:t> </a:t>
            </a:r>
            <a:r>
              <a:rPr lang="en-GB" sz="2400" b="1" dirty="0" smtClean="0"/>
              <a:t>Arthur Crawford Cup - Home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    Middleton Res  3 v 0  Merton                                                                                  </a:t>
            </a:r>
            <a:endParaRPr lang="en-GB" sz="20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A. Coleman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M. Bidwell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D. Allington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J. Boyles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M. Cato	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Goal scorers	C. Farrow 2	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I. </a:t>
            </a:r>
            <a:r>
              <a:rPr lang="en-GB" sz="1800" b="1" dirty="0" err="1" smtClean="0">
                <a:latin typeface="Arial" pitchFamily="34" charset="0"/>
                <a:cs typeface="Arial" pitchFamily="34" charset="0"/>
              </a:rPr>
              <a:t>Braggins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A. White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R. Northover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	</a:t>
            </a:r>
            <a:endParaRPr lang="en-GB" sz="18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D. Laud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A. White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C. Farrow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A. Wheatley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>
                <a:latin typeface="Arial" pitchFamily="34" charset="0"/>
                <a:cs typeface="Arial" pitchFamily="34" charset="0"/>
              </a:rPr>
              <a:t>Sub- 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Pete Gwynne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>
                <a:latin typeface="Arial" pitchFamily="34" charset="0"/>
                <a:cs typeface="Arial" pitchFamily="34" charset="0"/>
              </a:rPr>
              <a:t>Sub- 			</a:t>
            </a:r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February 25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1984</a:t>
            </a:r>
            <a:r>
              <a:rPr lang="en-GB" sz="4000" dirty="0"/>
              <a:t/>
            </a:r>
            <a:br>
              <a:rPr lang="en-GB" sz="4000" dirty="0"/>
            </a:br>
            <a:r>
              <a:rPr lang="en-GB" sz="2400" dirty="0"/>
              <a:t> </a:t>
            </a:r>
            <a:r>
              <a:rPr lang="en-GB" sz="2400" b="1" dirty="0" smtClean="0"/>
              <a:t>Arthur Crawford Cup - Away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    Merton  0 v 1  Middleton Res                                                                                  </a:t>
            </a:r>
            <a:endParaRPr lang="en-GB" sz="20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A. Coleman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D. Allington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M. Bidwell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J. Boyles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M. Cato	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Goal scorers	A. White	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I. </a:t>
            </a:r>
            <a:r>
              <a:rPr lang="en-GB" sz="1800" b="1" dirty="0" err="1" smtClean="0">
                <a:latin typeface="Arial" pitchFamily="34" charset="0"/>
                <a:cs typeface="Arial" pitchFamily="34" charset="0"/>
              </a:rPr>
              <a:t>Braggins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D. Laud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	</a:t>
            </a:r>
            <a:endParaRPr lang="en-GB" sz="18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M. Cannon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A. White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C. Farrow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R. Northover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>
                <a:latin typeface="Arial" pitchFamily="34" charset="0"/>
                <a:cs typeface="Arial" pitchFamily="34" charset="0"/>
              </a:rPr>
              <a:t>Sub- 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N. Berry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>
                <a:latin typeface="Arial" pitchFamily="34" charset="0"/>
                <a:cs typeface="Arial" pitchFamily="34" charset="0"/>
              </a:rPr>
              <a:t>Sub- 			</a:t>
            </a:r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March 10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1984</a:t>
            </a:r>
            <a:r>
              <a:rPr lang="en-GB" sz="4000" dirty="0"/>
              <a:t/>
            </a:r>
            <a:br>
              <a:rPr lang="en-GB" sz="4000" dirty="0"/>
            </a:br>
            <a:r>
              <a:rPr lang="en-GB" sz="2400" dirty="0"/>
              <a:t> </a:t>
            </a:r>
            <a:r>
              <a:rPr lang="en-GB" sz="2400" b="1" dirty="0" smtClean="0"/>
              <a:t>Arthur Crawford Cup - Away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GB" sz="2000" b="1" dirty="0" err="1" smtClean="0">
                <a:latin typeface="Arial" pitchFamily="34" charset="0"/>
                <a:cs typeface="Arial" pitchFamily="34" charset="0"/>
              </a:rPr>
              <a:t>Launton</a:t>
            </a: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  2 v 1  Middleton Res                                                                                  </a:t>
            </a:r>
            <a:endParaRPr lang="en-GB" sz="20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A. Coleman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D. Allington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M. Ashburn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I. Walters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J. Boyles	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Goal scorers	J. Boyles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M. Cato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D. Laud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	</a:t>
            </a:r>
            <a:endParaRPr lang="en-GB" sz="18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I. </a:t>
            </a:r>
            <a:r>
              <a:rPr lang="en-GB" sz="1800" b="1" dirty="0" err="1" smtClean="0">
                <a:latin typeface="Arial" pitchFamily="34" charset="0"/>
                <a:cs typeface="Arial" pitchFamily="34" charset="0"/>
              </a:rPr>
              <a:t>Braggins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R. Northover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A. White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N. Berry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>
                <a:latin typeface="Arial" pitchFamily="34" charset="0"/>
                <a:cs typeface="Arial" pitchFamily="34" charset="0"/>
              </a:rPr>
              <a:t>Sub-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>
                <a:latin typeface="Arial" pitchFamily="34" charset="0"/>
                <a:cs typeface="Arial" pitchFamily="34" charset="0"/>
              </a:rPr>
              <a:t>Sub- 			</a:t>
            </a:r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March 17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1984</a:t>
            </a:r>
            <a:r>
              <a:rPr lang="en-GB" sz="4000" dirty="0"/>
              <a:t/>
            </a:r>
            <a:br>
              <a:rPr lang="en-GB" sz="4000" dirty="0"/>
            </a:br>
            <a:r>
              <a:rPr lang="en-GB" sz="2400" dirty="0"/>
              <a:t> </a:t>
            </a:r>
            <a:r>
              <a:rPr lang="en-GB" sz="2400" b="1" dirty="0" smtClean="0"/>
              <a:t>Lord Jersey League Div II - Home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    Middleton Res  3 v 2  </a:t>
            </a:r>
            <a:r>
              <a:rPr lang="en-GB" sz="2000" b="1" dirty="0" err="1" smtClean="0">
                <a:latin typeface="Arial" pitchFamily="34" charset="0"/>
                <a:cs typeface="Arial" pitchFamily="34" charset="0"/>
              </a:rPr>
              <a:t>Isilp</a:t>
            </a: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           </a:t>
            </a:r>
            <a:endParaRPr lang="en-GB" sz="20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A. Coleman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D. Allington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I. Walters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J. Boyles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M. Cato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	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Goal scorers	J. Boyles 2	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D. Laud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	N. Berry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R. Northover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I. </a:t>
            </a:r>
            <a:r>
              <a:rPr lang="en-GB" sz="1800" b="1" dirty="0" err="1" smtClean="0">
                <a:latin typeface="Arial" pitchFamily="34" charset="0"/>
                <a:cs typeface="Arial" pitchFamily="34" charset="0"/>
              </a:rPr>
              <a:t>Braggins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N. Berry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M. </a:t>
            </a:r>
            <a:r>
              <a:rPr lang="en-GB" sz="1800" b="1" dirty="0" err="1" smtClean="0">
                <a:latin typeface="Arial" pitchFamily="34" charset="0"/>
                <a:cs typeface="Arial" pitchFamily="34" charset="0"/>
              </a:rPr>
              <a:t>Howes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C. Farrow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>
                <a:latin typeface="Arial" pitchFamily="34" charset="0"/>
                <a:cs typeface="Arial" pitchFamily="34" charset="0"/>
              </a:rPr>
              <a:t>Sub- 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P. Holland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>
                <a:latin typeface="Arial" pitchFamily="34" charset="0"/>
                <a:cs typeface="Arial" pitchFamily="34" charset="0"/>
              </a:rPr>
              <a:t>Sub- 			</a:t>
            </a:r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smtClean="0"/>
              <a:t>MIDDLETON CHENEY</a:t>
            </a:r>
            <a:endParaRPr lang="en-US" b="1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1</a:t>
            </a:r>
            <a:r>
              <a:rPr lang="en-GB" sz="1800" b="1" baseline="30000" dirty="0" smtClean="0"/>
              <a:t>st</a:t>
            </a:r>
            <a:r>
              <a:rPr lang="en-GB" sz="1800" b="1" dirty="0" smtClean="0"/>
              <a:t> Team Manager	Dick Ashburn &amp; Alan Coleman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Res Team Manager	Pete Allington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A. Team Manager	Jeff Sargent &amp; Ian </a:t>
            </a:r>
            <a:r>
              <a:rPr lang="en-GB" sz="1800" b="1" dirty="0" err="1" smtClean="0"/>
              <a:t>Wickens</a:t>
            </a:r>
            <a:r>
              <a:rPr lang="en-GB" sz="1800" b="1" dirty="0" smtClean="0"/>
              <a:t>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1</a:t>
            </a:r>
            <a:r>
              <a:rPr lang="en-GB" sz="1800" b="1" baseline="30000" dirty="0" smtClean="0"/>
              <a:t>st</a:t>
            </a:r>
            <a:r>
              <a:rPr lang="en-GB" sz="1800" b="1" dirty="0" smtClean="0"/>
              <a:t> Team		Banbury Premier League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Res Team		Lord Jersey League Division II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A Team		Lord Jersey League Division III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sz="1800" b="1" dirty="0" smtClean="0"/>
          </a:p>
          <a:p>
            <a:pPr eaLnBrk="1" hangingPunct="1">
              <a:lnSpc>
                <a:spcPct val="80000"/>
              </a:lnSpc>
            </a:pPr>
            <a:endParaRPr lang="en-US" sz="1800" dirty="0" smtClean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March 24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1984</a:t>
            </a:r>
            <a:r>
              <a:rPr lang="en-GB" sz="4000" dirty="0"/>
              <a:t/>
            </a:r>
            <a:br>
              <a:rPr lang="en-GB" sz="4000" dirty="0"/>
            </a:br>
            <a:r>
              <a:rPr lang="en-GB" sz="2400" dirty="0"/>
              <a:t> </a:t>
            </a:r>
            <a:r>
              <a:rPr lang="en-GB" sz="2400" b="1" dirty="0" smtClean="0"/>
              <a:t>Arthur Crawford Cup - Home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     Middleton Res  3 v 4  Islip                                                                               </a:t>
            </a:r>
            <a:endParaRPr lang="en-GB" sz="20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A. Coleman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D. Allington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R. Northover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J. Boyles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M. Ashburn	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Goal scorers	J. Boyles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I. </a:t>
            </a:r>
            <a:r>
              <a:rPr lang="en-GB" sz="1800" b="1" dirty="0" err="1" smtClean="0">
                <a:latin typeface="Arial" pitchFamily="34" charset="0"/>
                <a:cs typeface="Arial" pitchFamily="34" charset="0"/>
              </a:rPr>
              <a:t>Braggins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	M. Cannon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D. Laud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	R. Northover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I. Walters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N. Berry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C. Farrow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M. Cannon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>
                <a:latin typeface="Arial" pitchFamily="34" charset="0"/>
                <a:cs typeface="Arial" pitchFamily="34" charset="0"/>
              </a:rPr>
              <a:t>Sub-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>
                <a:latin typeface="Arial" pitchFamily="34" charset="0"/>
                <a:cs typeface="Arial" pitchFamily="34" charset="0"/>
              </a:rPr>
              <a:t>Sub- 			</a:t>
            </a:r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March 31</a:t>
            </a:r>
            <a:r>
              <a:rPr lang="en-GB" sz="4000" b="1" baseline="30000" dirty="0" smtClean="0"/>
              <a:t>st</a:t>
            </a:r>
            <a:r>
              <a:rPr lang="en-GB" sz="4000" b="1" dirty="0" smtClean="0"/>
              <a:t> 1984</a:t>
            </a:r>
            <a:r>
              <a:rPr lang="en-GB" sz="4000" dirty="0"/>
              <a:t/>
            </a:r>
            <a:br>
              <a:rPr lang="en-GB" sz="4000" dirty="0"/>
            </a:br>
            <a:r>
              <a:rPr lang="en-GB" sz="2400" dirty="0"/>
              <a:t> </a:t>
            </a:r>
            <a:r>
              <a:rPr lang="en-GB" sz="2400" b="1" dirty="0" smtClean="0"/>
              <a:t>Lord Jersey League Div II - Home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    Middleton Res  2 v 0  Islip                                                                               </a:t>
            </a:r>
            <a:endParaRPr lang="en-GB" sz="20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A. Coleman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D. Allington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J. Boyles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M. Cato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M. Ashburn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	Goal scorers	A. White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I. </a:t>
            </a:r>
            <a:r>
              <a:rPr lang="en-GB" sz="1800" b="1" dirty="0" err="1" smtClean="0">
                <a:latin typeface="Arial" pitchFamily="34" charset="0"/>
                <a:cs typeface="Arial" pitchFamily="34" charset="0"/>
              </a:rPr>
              <a:t>Braggins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C. Farrow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A. White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R. Northover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M. </a:t>
            </a:r>
            <a:r>
              <a:rPr lang="en-GB" sz="1800" b="1" dirty="0" err="1" smtClean="0">
                <a:latin typeface="Arial" pitchFamily="34" charset="0"/>
                <a:cs typeface="Arial" pitchFamily="34" charset="0"/>
              </a:rPr>
              <a:t>Howes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C. Farrow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M. Cannon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>
                <a:latin typeface="Arial" pitchFamily="34" charset="0"/>
                <a:cs typeface="Arial" pitchFamily="34" charset="0"/>
              </a:rPr>
              <a:t>Sub- 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S. Wilkes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>
                <a:latin typeface="Arial" pitchFamily="34" charset="0"/>
                <a:cs typeface="Arial" pitchFamily="34" charset="0"/>
              </a:rPr>
              <a:t>Sub- 			</a:t>
            </a:r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April 3</a:t>
            </a:r>
            <a:r>
              <a:rPr lang="en-GB" sz="4000" b="1" baseline="30000" dirty="0" smtClean="0"/>
              <a:t>rd</a:t>
            </a:r>
            <a:r>
              <a:rPr lang="en-GB" sz="4000" b="1" dirty="0" smtClean="0"/>
              <a:t> 1984</a:t>
            </a:r>
            <a:r>
              <a:rPr lang="en-GB" sz="4000" dirty="0"/>
              <a:t/>
            </a:r>
            <a:br>
              <a:rPr lang="en-GB" sz="4000" dirty="0"/>
            </a:br>
            <a:r>
              <a:rPr lang="en-GB" sz="2400" dirty="0"/>
              <a:t> </a:t>
            </a:r>
            <a:r>
              <a:rPr lang="en-GB" sz="2400" b="1" dirty="0" smtClean="0"/>
              <a:t>Arthur Crawford Cup - Home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 Middleton  1 v 0  </a:t>
            </a:r>
            <a:r>
              <a:rPr lang="en-GB" sz="2000" b="1" dirty="0" err="1" smtClean="0">
                <a:latin typeface="Arial" pitchFamily="34" charset="0"/>
                <a:cs typeface="Arial" pitchFamily="34" charset="0"/>
              </a:rPr>
              <a:t>Launton</a:t>
            </a: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           </a:t>
            </a:r>
            <a:endParaRPr lang="en-GB" sz="20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A. Coleman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D. Allington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J. Boyles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M. Cato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I. Walters	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Goal scorers	Paul Gwynne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R. Northover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	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D. Laud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I. </a:t>
            </a:r>
            <a:r>
              <a:rPr lang="en-GB" sz="1800" b="1" dirty="0" err="1" smtClean="0">
                <a:latin typeface="Arial" pitchFamily="34" charset="0"/>
                <a:cs typeface="Arial" pitchFamily="34" charset="0"/>
              </a:rPr>
              <a:t>Braggins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GB" sz="1400" b="1" dirty="0" smtClean="0">
                <a:latin typeface="Arial" pitchFamily="34" charset="0"/>
                <a:cs typeface="Arial" pitchFamily="34" charset="0"/>
              </a:rPr>
              <a:t>Booked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M. Ashburn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A. White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M. Cannon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>
                <a:latin typeface="Arial" pitchFamily="34" charset="0"/>
                <a:cs typeface="Arial" pitchFamily="34" charset="0"/>
              </a:rPr>
              <a:t>Sub- 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Paul Gwynne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>
                <a:latin typeface="Arial" pitchFamily="34" charset="0"/>
                <a:cs typeface="Arial" pitchFamily="34" charset="0"/>
              </a:rPr>
              <a:t>Sub- 			</a:t>
            </a:r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April 7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1984</a:t>
            </a:r>
            <a:r>
              <a:rPr lang="en-GB" sz="4000" dirty="0"/>
              <a:t/>
            </a:r>
            <a:br>
              <a:rPr lang="en-GB" sz="4000" dirty="0"/>
            </a:br>
            <a:r>
              <a:rPr lang="en-GB" sz="2400" dirty="0"/>
              <a:t> </a:t>
            </a:r>
            <a:r>
              <a:rPr lang="en-GB" sz="2400" b="1" dirty="0" smtClean="0"/>
              <a:t>Lord Jersey League Div II - Home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    Middleton Res  5 v 0  </a:t>
            </a:r>
            <a:r>
              <a:rPr lang="en-GB" sz="2000" b="1" dirty="0" err="1" smtClean="0">
                <a:latin typeface="Arial" pitchFamily="34" charset="0"/>
                <a:cs typeface="Arial" pitchFamily="34" charset="0"/>
              </a:rPr>
              <a:t>Heyford</a:t>
            </a: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000" b="1" dirty="0" err="1" smtClean="0">
                <a:latin typeface="Arial" pitchFamily="34" charset="0"/>
                <a:cs typeface="Arial" pitchFamily="34" charset="0"/>
              </a:rPr>
              <a:t>Utd</a:t>
            </a: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          </a:t>
            </a:r>
            <a:endParaRPr lang="en-GB" sz="20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A. Coleman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D. Allington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M. Ashburn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M. Cato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R. Northover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	Goal scorers	D. Laud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D. Laud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	I. </a:t>
            </a:r>
            <a:r>
              <a:rPr lang="en-GB" sz="1800" b="1" dirty="0" err="1" smtClean="0">
                <a:latin typeface="Arial" pitchFamily="34" charset="0"/>
                <a:cs typeface="Arial" pitchFamily="34" charset="0"/>
              </a:rPr>
              <a:t>Braggins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I. </a:t>
            </a:r>
            <a:r>
              <a:rPr lang="en-GB" sz="1800" b="1" dirty="0" err="1" smtClean="0">
                <a:latin typeface="Arial" pitchFamily="34" charset="0"/>
                <a:cs typeface="Arial" pitchFamily="34" charset="0"/>
              </a:rPr>
              <a:t>Braggins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Paul Gwynne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M. Cannon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		C. Farrow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Paul Gwynne					A. White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C. Farrow	</a:t>
            </a:r>
            <a:r>
              <a:rPr lang="en-GB" sz="1400" b="1" dirty="0" smtClean="0">
                <a:latin typeface="Arial" pitchFamily="34" charset="0"/>
                <a:cs typeface="Arial" pitchFamily="34" charset="0"/>
              </a:rPr>
              <a:t>Booked</a:t>
            </a:r>
            <a:endParaRPr lang="en-GB" sz="14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A. White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>
                <a:latin typeface="Arial" pitchFamily="34" charset="0"/>
                <a:cs typeface="Arial" pitchFamily="34" charset="0"/>
              </a:rPr>
              <a:t>Sub- 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Pete Gwynne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>
                <a:latin typeface="Arial" pitchFamily="34" charset="0"/>
                <a:cs typeface="Arial" pitchFamily="34" charset="0"/>
              </a:rPr>
              <a:t>Sub- 			</a:t>
            </a:r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April 10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1984</a:t>
            </a:r>
            <a:r>
              <a:rPr lang="en-GB" sz="4000" dirty="0"/>
              <a:t/>
            </a:r>
            <a:br>
              <a:rPr lang="en-GB" sz="4000" dirty="0"/>
            </a:br>
            <a:r>
              <a:rPr lang="en-GB" sz="2400" dirty="0"/>
              <a:t> </a:t>
            </a:r>
            <a:r>
              <a:rPr lang="en-GB" sz="2400" b="1" dirty="0" smtClean="0"/>
              <a:t>Arthur Crawford Cup - Home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 Middleton  7 v 2  Bardwell                                                                                </a:t>
            </a:r>
            <a:endParaRPr lang="en-GB" sz="20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M. Garrett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D. Allington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M. Ashburn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J. Boyles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R. Northover	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Goal scorers	A. Wheatley 2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D. Laud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		I. </a:t>
            </a:r>
            <a:r>
              <a:rPr lang="en-GB" sz="1800" b="1" dirty="0" err="1" smtClean="0">
                <a:latin typeface="Arial" pitchFamily="34" charset="0"/>
                <a:cs typeface="Arial" pitchFamily="34" charset="0"/>
              </a:rPr>
              <a:t>Braggins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N. Berry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	A. White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A. White					C. Farrow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C. Farrow					D. Laud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A. Wheatley					D. Allington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N. Davidson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>
                <a:latin typeface="Arial" pitchFamily="34" charset="0"/>
                <a:cs typeface="Arial" pitchFamily="34" charset="0"/>
              </a:rPr>
              <a:t>Sub- 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I. </a:t>
            </a:r>
            <a:r>
              <a:rPr lang="en-GB" sz="1800" b="1" dirty="0" err="1" smtClean="0">
                <a:latin typeface="Arial" pitchFamily="34" charset="0"/>
                <a:cs typeface="Arial" pitchFamily="34" charset="0"/>
              </a:rPr>
              <a:t>Braggins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>
                <a:latin typeface="Arial" pitchFamily="34" charset="0"/>
                <a:cs typeface="Arial" pitchFamily="34" charset="0"/>
              </a:rPr>
              <a:t>Sub- 			</a:t>
            </a:r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April 14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1984</a:t>
            </a:r>
            <a:r>
              <a:rPr lang="en-GB" sz="4000" dirty="0"/>
              <a:t/>
            </a:r>
            <a:br>
              <a:rPr lang="en-GB" sz="4000" dirty="0"/>
            </a:br>
            <a:r>
              <a:rPr lang="en-GB" sz="2400" dirty="0"/>
              <a:t> </a:t>
            </a:r>
            <a:r>
              <a:rPr lang="en-GB" sz="2400" b="1" dirty="0" smtClean="0"/>
              <a:t>Arthur Crawford Cup - Away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 Bardwell  0 v 4  Middleton                                                                                  </a:t>
            </a:r>
            <a:endParaRPr lang="en-GB" sz="20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A. Coleman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D. Allington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R. Northover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M. Cannon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M. Ashburn	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Goal scorers	D. Laud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I. Walters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		A. Wheatley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D. Laud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	C. Farrow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A. Wheatley					N. Berry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A. White		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C. Farrow					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N. Berry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>
                <a:latin typeface="Arial" pitchFamily="34" charset="0"/>
                <a:cs typeface="Arial" pitchFamily="34" charset="0"/>
              </a:rPr>
              <a:t>Sub- 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S. King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>
                <a:latin typeface="Arial" pitchFamily="34" charset="0"/>
                <a:cs typeface="Arial" pitchFamily="34" charset="0"/>
              </a:rPr>
              <a:t>Sub- 			</a:t>
            </a:r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April 21</a:t>
            </a:r>
            <a:r>
              <a:rPr lang="en-GB" sz="4000" b="1" baseline="30000" dirty="0" smtClean="0"/>
              <a:t>st</a:t>
            </a:r>
            <a:r>
              <a:rPr lang="en-GB" sz="4000" b="1" dirty="0" smtClean="0"/>
              <a:t> 1984</a:t>
            </a:r>
            <a:r>
              <a:rPr lang="en-GB" sz="4000" dirty="0"/>
              <a:t/>
            </a:r>
            <a:br>
              <a:rPr lang="en-GB" sz="4000" dirty="0"/>
            </a:br>
            <a:r>
              <a:rPr lang="en-GB" sz="2400" dirty="0"/>
              <a:t> </a:t>
            </a:r>
            <a:r>
              <a:rPr lang="en-GB" sz="2400" b="1" dirty="0" smtClean="0"/>
              <a:t>Lord Jersey League Div II - Home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    Middleton Res  2 v 1  </a:t>
            </a:r>
            <a:r>
              <a:rPr lang="en-GB" sz="2000" b="1" dirty="0" err="1" smtClean="0">
                <a:latin typeface="Arial" pitchFamily="34" charset="0"/>
                <a:cs typeface="Arial" pitchFamily="34" charset="0"/>
              </a:rPr>
              <a:t>Launton</a:t>
            </a: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          </a:t>
            </a:r>
            <a:endParaRPr lang="en-GB" sz="20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A. Coleman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M. Ashburn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J. Boyles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I. </a:t>
            </a:r>
            <a:r>
              <a:rPr lang="en-GB" sz="1800" b="1" dirty="0" err="1" smtClean="0">
                <a:latin typeface="Arial" pitchFamily="34" charset="0"/>
                <a:cs typeface="Arial" pitchFamily="34" charset="0"/>
              </a:rPr>
              <a:t>Braggins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R. Northover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	Goal scorers	N. Berry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D. Laud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	A. White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I. Walters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A. Wheatley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N. Berry			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C. Farrow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A. White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>
                <a:latin typeface="Arial" pitchFamily="34" charset="0"/>
                <a:cs typeface="Arial" pitchFamily="34" charset="0"/>
              </a:rPr>
              <a:t>Sub- 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Paul Gwynne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>
                <a:latin typeface="Arial" pitchFamily="34" charset="0"/>
                <a:cs typeface="Arial" pitchFamily="34" charset="0"/>
              </a:rPr>
              <a:t>Sub- 			</a:t>
            </a:r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May 1</a:t>
            </a:r>
            <a:r>
              <a:rPr lang="en-GB" sz="4000" b="1" baseline="30000" dirty="0" smtClean="0"/>
              <a:t>st</a:t>
            </a:r>
            <a:r>
              <a:rPr lang="en-GB" sz="4000" b="1" dirty="0" smtClean="0"/>
              <a:t> 1984</a:t>
            </a:r>
            <a:r>
              <a:rPr lang="en-GB" sz="4000" dirty="0"/>
              <a:t/>
            </a:r>
            <a:br>
              <a:rPr lang="en-GB" sz="4000" dirty="0"/>
            </a:br>
            <a:r>
              <a:rPr lang="en-GB" sz="2400" dirty="0"/>
              <a:t> </a:t>
            </a:r>
            <a:r>
              <a:rPr lang="en-GB" sz="2400" b="1" dirty="0" smtClean="0"/>
              <a:t>Lord Jersey League Div II - Away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    Merton  1 v 1  Middleton Res                                                                                </a:t>
            </a:r>
            <a:endParaRPr lang="en-GB" sz="20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A. Coleman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R. Northover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M. Cannon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J. Boyles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M. Ashburn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	Goal scorers	A. Wheatley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I. </a:t>
            </a:r>
            <a:r>
              <a:rPr lang="en-GB" sz="1800" b="1" dirty="0" err="1" smtClean="0">
                <a:latin typeface="Arial" pitchFamily="34" charset="0"/>
                <a:cs typeface="Arial" pitchFamily="34" charset="0"/>
              </a:rPr>
              <a:t>Braggins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I. Walters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D. Laud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N. Berry			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C. Farrow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A. Wheatley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>
                <a:latin typeface="Arial" pitchFamily="34" charset="0"/>
                <a:cs typeface="Arial" pitchFamily="34" charset="0"/>
              </a:rPr>
              <a:t>Sub- 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D. Allington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>
                <a:latin typeface="Arial" pitchFamily="34" charset="0"/>
                <a:cs typeface="Arial" pitchFamily="34" charset="0"/>
              </a:rPr>
              <a:t>Sub- 			</a:t>
            </a:r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May 2</a:t>
            </a:r>
            <a:r>
              <a:rPr lang="en-GB" sz="4000" b="1" baseline="30000" dirty="0" smtClean="0"/>
              <a:t>nd</a:t>
            </a:r>
            <a:r>
              <a:rPr lang="en-GB" sz="4000" b="1" dirty="0" smtClean="0"/>
              <a:t> 1984</a:t>
            </a:r>
            <a:r>
              <a:rPr lang="en-GB" sz="4000" dirty="0"/>
              <a:t/>
            </a:r>
            <a:br>
              <a:rPr lang="en-GB" sz="4000" dirty="0"/>
            </a:br>
            <a:r>
              <a:rPr lang="en-GB" sz="2400" dirty="0"/>
              <a:t> </a:t>
            </a:r>
            <a:r>
              <a:rPr lang="en-GB" sz="2400" b="1" dirty="0" smtClean="0"/>
              <a:t>Lord Jersey League Div II - Away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    Fritwell  3 v 3  Middleton Res                                                                                </a:t>
            </a:r>
            <a:endParaRPr lang="en-GB" sz="20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A. Coleman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D. Allington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J. Boyles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M. Ashburn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R. Northover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	Goal scorers	C. Farrow 2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M. Cannon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I. </a:t>
            </a:r>
            <a:r>
              <a:rPr lang="en-GB" sz="1800" b="1" dirty="0" err="1" smtClean="0">
                <a:latin typeface="Arial" pitchFamily="34" charset="0"/>
                <a:cs typeface="Arial" pitchFamily="34" charset="0"/>
              </a:rPr>
              <a:t>Braggins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I. </a:t>
            </a:r>
            <a:r>
              <a:rPr lang="en-GB" sz="1800" b="1" dirty="0" err="1" smtClean="0">
                <a:latin typeface="Arial" pitchFamily="34" charset="0"/>
                <a:cs typeface="Arial" pitchFamily="34" charset="0"/>
              </a:rPr>
              <a:t>Braggins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I. Walters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N. Berry			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C. Farrow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P. Wilkins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>
                <a:latin typeface="Arial" pitchFamily="34" charset="0"/>
                <a:cs typeface="Arial" pitchFamily="34" charset="0"/>
              </a:rPr>
              <a:t>Sub- 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P. Allington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>
                <a:latin typeface="Arial" pitchFamily="34" charset="0"/>
                <a:cs typeface="Arial" pitchFamily="34" charset="0"/>
              </a:rPr>
              <a:t>Sub- 			</a:t>
            </a:r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May 5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1984</a:t>
            </a:r>
            <a:r>
              <a:rPr lang="en-GB" sz="4000" dirty="0"/>
              <a:t/>
            </a:r>
            <a:br>
              <a:rPr lang="en-GB" sz="4000" dirty="0"/>
            </a:br>
            <a:r>
              <a:rPr lang="en-GB" sz="2400" dirty="0"/>
              <a:t> </a:t>
            </a:r>
            <a:r>
              <a:rPr lang="en-GB" sz="2400" b="1" dirty="0" smtClean="0"/>
              <a:t>Lord Jersey League Div II - Away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    Chesterton  2 v 1  Middleton Res                                                                                </a:t>
            </a:r>
            <a:endParaRPr lang="en-GB" sz="20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A. Coleman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D. Allington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J. Boyles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M. Ashburn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R. Northover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	Goal scorers	Own goal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M. Cannon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I. </a:t>
            </a:r>
            <a:r>
              <a:rPr lang="en-GB" sz="1800" b="1" dirty="0" err="1" smtClean="0">
                <a:latin typeface="Arial" pitchFamily="34" charset="0"/>
                <a:cs typeface="Arial" pitchFamily="34" charset="0"/>
              </a:rPr>
              <a:t>Braggins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I. Walters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C. Reynolds		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C. Farrow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M. Callow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>
                <a:latin typeface="Arial" pitchFamily="34" charset="0"/>
                <a:cs typeface="Arial" pitchFamily="34" charset="0"/>
              </a:rPr>
              <a:t>Sub- 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K. Buckland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Sub- 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</a:t>
            </a:r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/>
              <a:t>September </a:t>
            </a:r>
            <a:r>
              <a:rPr lang="en-GB" sz="4000" b="1" dirty="0" smtClean="0"/>
              <a:t>7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1983</a:t>
            </a:r>
            <a:r>
              <a:rPr lang="en-GB" sz="4000" dirty="0"/>
              <a:t/>
            </a:r>
            <a:br>
              <a:rPr lang="en-GB" sz="4000" dirty="0"/>
            </a:br>
            <a:r>
              <a:rPr lang="en-GB" sz="2400" dirty="0"/>
              <a:t> </a:t>
            </a:r>
            <a:r>
              <a:rPr lang="en-GB" sz="2400" b="1" dirty="0" smtClean="0"/>
              <a:t>Lord Jersey League Div II - Home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000" b="1" dirty="0">
                <a:latin typeface="Arial" pitchFamily="34" charset="0"/>
                <a:cs typeface="Arial" pitchFamily="34" charset="0"/>
              </a:rPr>
              <a:t>Middleton Res </a:t>
            </a: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 3 v 3  Chesterton                                                                                </a:t>
            </a:r>
            <a:endParaRPr lang="en-GB" sz="20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G. Barrett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K. </a:t>
            </a:r>
            <a:r>
              <a:rPr lang="en-GB" sz="1800" b="1" dirty="0" err="1" smtClean="0">
                <a:latin typeface="Arial" pitchFamily="34" charset="0"/>
                <a:cs typeface="Arial" pitchFamily="34" charset="0"/>
              </a:rPr>
              <a:t>Pye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D. Laud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I. </a:t>
            </a:r>
            <a:r>
              <a:rPr lang="en-GB" sz="1800" b="1" dirty="0" err="1" smtClean="0">
                <a:latin typeface="Arial" pitchFamily="34" charset="0"/>
                <a:cs typeface="Arial" pitchFamily="34" charset="0"/>
              </a:rPr>
              <a:t>Braggins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>
                <a:latin typeface="Arial" pitchFamily="34" charset="0"/>
                <a:cs typeface="Arial" pitchFamily="34" charset="0"/>
              </a:rPr>
              <a:t>M. 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Evans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Goal scorers	A. White 2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A. Wheatley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A. Wheatley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R. Northover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M. Cato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A. White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J. Boyles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N. Franklin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>
                <a:latin typeface="Arial" pitchFamily="34" charset="0"/>
                <a:cs typeface="Arial" pitchFamily="34" charset="0"/>
              </a:rPr>
              <a:t>Sub- 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N. Berry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>
                <a:latin typeface="Arial" pitchFamily="34" charset="0"/>
                <a:cs typeface="Arial" pitchFamily="34" charset="0"/>
              </a:rPr>
              <a:t>Sub- 			</a:t>
            </a:r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May 8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1984</a:t>
            </a:r>
            <a:r>
              <a:rPr lang="en-GB" sz="4000" dirty="0"/>
              <a:t/>
            </a:r>
            <a:br>
              <a:rPr lang="en-GB" sz="4000" dirty="0"/>
            </a:br>
            <a:r>
              <a:rPr lang="en-GB" sz="2400" dirty="0"/>
              <a:t> </a:t>
            </a:r>
            <a:r>
              <a:rPr lang="en-GB" sz="2400" b="1" dirty="0" smtClean="0"/>
              <a:t>Lord Jersey League Div II - Away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    Steeple Aston  2 v 3  Middleton Res                                                                                </a:t>
            </a:r>
            <a:endParaRPr lang="en-GB" sz="20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A. Coleman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D. Allington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J. Boyles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M. Ashburn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R. Northover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	Goal scorers	M. Ashburn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M. Cannon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A. White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I. </a:t>
            </a:r>
            <a:r>
              <a:rPr lang="en-GB" sz="1800" b="1" dirty="0" err="1" smtClean="0">
                <a:latin typeface="Arial" pitchFamily="34" charset="0"/>
                <a:cs typeface="Arial" pitchFamily="34" charset="0"/>
              </a:rPr>
              <a:t>Braggins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J. Boyles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I. Walters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A. White		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C. Farrow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Pete Gwynne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>
                <a:latin typeface="Arial" pitchFamily="34" charset="0"/>
                <a:cs typeface="Arial" pitchFamily="34" charset="0"/>
              </a:rPr>
              <a:t>Sub- 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N. Davidson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Sub- 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</a:t>
            </a:r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May 12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1984</a:t>
            </a:r>
            <a:r>
              <a:rPr lang="en-GB" sz="4000" dirty="0"/>
              <a:t/>
            </a:r>
            <a:br>
              <a:rPr lang="en-GB" sz="4000" dirty="0"/>
            </a:br>
            <a:r>
              <a:rPr lang="en-GB" sz="2400" dirty="0"/>
              <a:t> </a:t>
            </a:r>
            <a:r>
              <a:rPr lang="en-GB" sz="2400" b="1" dirty="0" smtClean="0"/>
              <a:t>Lord Jersey League Div II - Away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GB" sz="2000" b="1" dirty="0" err="1" smtClean="0">
                <a:latin typeface="Arial" pitchFamily="34" charset="0"/>
                <a:cs typeface="Arial" pitchFamily="34" charset="0"/>
              </a:rPr>
              <a:t>Heyford</a:t>
            </a: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000" b="1" dirty="0" err="1" smtClean="0">
                <a:latin typeface="Arial" pitchFamily="34" charset="0"/>
                <a:cs typeface="Arial" pitchFamily="34" charset="0"/>
              </a:rPr>
              <a:t>Utd</a:t>
            </a: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  2 v 2  Middleton Res                                                                                </a:t>
            </a:r>
            <a:endParaRPr lang="en-GB" sz="20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M. Garrett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M. Ashburn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J. Boyles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Pete Gwynne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R. Northover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	Goal scorers	B. Needham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A. Ashton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J. Boyles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M. Cannon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I. Walters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C. Farrow		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B. Needham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A. White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>
                <a:latin typeface="Arial" pitchFamily="34" charset="0"/>
                <a:cs typeface="Arial" pitchFamily="34" charset="0"/>
              </a:rPr>
              <a:t>Sub- </a:t>
            </a:r>
            <a:endParaRPr lang="en-GB" sz="18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Sub- 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</a:t>
            </a:r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May 18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1984</a:t>
            </a:r>
            <a:r>
              <a:rPr lang="en-GB" sz="4000" dirty="0"/>
              <a:t/>
            </a:r>
            <a:br>
              <a:rPr lang="en-GB" sz="4000" dirty="0"/>
            </a:br>
            <a:r>
              <a:rPr lang="en-GB" sz="2400" dirty="0"/>
              <a:t> </a:t>
            </a:r>
            <a:r>
              <a:rPr lang="en-GB" sz="2400" b="1" dirty="0" smtClean="0"/>
              <a:t>Lord Jersey League Div II - Away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GB" sz="2000" b="1" dirty="0" err="1" smtClean="0">
                <a:latin typeface="Arial" pitchFamily="34" charset="0"/>
                <a:cs typeface="Arial" pitchFamily="34" charset="0"/>
              </a:rPr>
              <a:t>Wooton</a:t>
            </a: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  1 v 5  Middleton Res                                                                                </a:t>
            </a:r>
            <a:endParaRPr lang="en-GB" sz="20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A. Coleman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D. Allington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M. Ashburn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J. Boyles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R. Northover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	Goal scorers	A. White 2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M. Cannon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F. Hancock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I. </a:t>
            </a:r>
            <a:r>
              <a:rPr lang="en-GB" sz="1800" b="1" dirty="0" err="1" smtClean="0">
                <a:latin typeface="Arial" pitchFamily="34" charset="0"/>
                <a:cs typeface="Arial" pitchFamily="34" charset="0"/>
              </a:rPr>
              <a:t>Braggins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I. </a:t>
            </a:r>
            <a:r>
              <a:rPr lang="en-GB" sz="1800" b="1" dirty="0" err="1" smtClean="0">
                <a:latin typeface="Arial" pitchFamily="34" charset="0"/>
                <a:cs typeface="Arial" pitchFamily="34" charset="0"/>
              </a:rPr>
              <a:t>Braggins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I. Walters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			No name x 1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N. Davidson		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A. White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F. Hancock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>
                <a:latin typeface="Arial" pitchFamily="34" charset="0"/>
                <a:cs typeface="Arial" pitchFamily="34" charset="0"/>
              </a:rPr>
              <a:t>Sub- 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Pete Gwynne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Sub- 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</a:t>
            </a:r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/>
              <a:t>September </a:t>
            </a:r>
            <a:r>
              <a:rPr lang="en-GB" sz="4000" b="1" dirty="0" smtClean="0"/>
              <a:t>10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1983</a:t>
            </a:r>
            <a:r>
              <a:rPr lang="en-GB" sz="4000" dirty="0"/>
              <a:t/>
            </a:r>
            <a:br>
              <a:rPr lang="en-GB" sz="4000" dirty="0"/>
            </a:br>
            <a:r>
              <a:rPr lang="en-GB" sz="2400" dirty="0"/>
              <a:t> </a:t>
            </a:r>
            <a:r>
              <a:rPr lang="en-GB" sz="2400" b="1" dirty="0" smtClean="0"/>
              <a:t>Lord Jersey League Div II - Away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 Bardwell  0 v 3  Middleton </a:t>
            </a:r>
            <a:r>
              <a:rPr lang="en-GB" sz="2000" b="1" dirty="0">
                <a:latin typeface="Arial" pitchFamily="34" charset="0"/>
                <a:cs typeface="Arial" pitchFamily="34" charset="0"/>
              </a:rPr>
              <a:t>Res </a:t>
            </a: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           </a:t>
            </a:r>
            <a:endParaRPr lang="en-GB" sz="20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A. Coleman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P. Allington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D. Laud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I. </a:t>
            </a:r>
            <a:r>
              <a:rPr lang="en-GB" sz="1800" b="1" dirty="0" err="1" smtClean="0">
                <a:latin typeface="Arial" pitchFamily="34" charset="0"/>
                <a:cs typeface="Arial" pitchFamily="34" charset="0"/>
              </a:rPr>
              <a:t>Braggins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>
                <a:latin typeface="Arial" pitchFamily="34" charset="0"/>
                <a:cs typeface="Arial" pitchFamily="34" charset="0"/>
              </a:rPr>
              <a:t>M. 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Ashburn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Goal scorers	M. Cato 2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M. Cato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N. Berry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P. Ashburn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N. Franklin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J. Boyles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N. Berry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A. Ashton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>
                <a:latin typeface="Arial" pitchFamily="34" charset="0"/>
                <a:cs typeface="Arial" pitchFamily="34" charset="0"/>
              </a:rPr>
              <a:t>Sub-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>
                <a:latin typeface="Arial" pitchFamily="34" charset="0"/>
                <a:cs typeface="Arial" pitchFamily="34" charset="0"/>
              </a:rPr>
              <a:t>Sub- 			</a:t>
            </a:r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/>
              <a:t>September </a:t>
            </a:r>
            <a:r>
              <a:rPr lang="en-GB" sz="4000" b="1" dirty="0" smtClean="0"/>
              <a:t>17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1983</a:t>
            </a:r>
            <a:r>
              <a:rPr lang="en-GB" sz="4000" dirty="0"/>
              <a:t/>
            </a:r>
            <a:br>
              <a:rPr lang="en-GB" sz="4000" dirty="0"/>
            </a:br>
            <a:r>
              <a:rPr lang="en-GB" sz="2400" dirty="0"/>
              <a:t> </a:t>
            </a:r>
            <a:r>
              <a:rPr lang="en-GB" sz="2400" b="1" dirty="0" smtClean="0"/>
              <a:t>Lord Jersey League Div II - Home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  Middleton </a:t>
            </a:r>
            <a:r>
              <a:rPr lang="en-GB" sz="2000" b="1" dirty="0">
                <a:latin typeface="Arial" pitchFamily="34" charset="0"/>
                <a:cs typeface="Arial" pitchFamily="34" charset="0"/>
              </a:rPr>
              <a:t>Res </a:t>
            </a: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 6 v 3  </a:t>
            </a:r>
            <a:r>
              <a:rPr lang="en-GB" sz="2000" b="1" dirty="0" err="1" smtClean="0">
                <a:latin typeface="Arial" pitchFamily="34" charset="0"/>
                <a:cs typeface="Arial" pitchFamily="34" charset="0"/>
              </a:rPr>
              <a:t>Wootten</a:t>
            </a: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          </a:t>
            </a:r>
            <a:endParaRPr lang="en-GB" sz="20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M. Twynham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D. Allington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M. Cannon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I. </a:t>
            </a:r>
            <a:r>
              <a:rPr lang="en-GB" sz="1800" b="1" dirty="0" err="1" smtClean="0">
                <a:latin typeface="Arial" pitchFamily="34" charset="0"/>
                <a:cs typeface="Arial" pitchFamily="34" charset="0"/>
              </a:rPr>
              <a:t>Braggins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P. Allington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Goal scorers	N. Berry 2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R. Northover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D. Laud 2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M. Cato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B. Needham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N. Franklin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	M. Cato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B. Needham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D. Laud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N. Berry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>
                <a:latin typeface="Arial" pitchFamily="34" charset="0"/>
                <a:cs typeface="Arial" pitchFamily="34" charset="0"/>
              </a:rPr>
              <a:t>Sub-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>
                <a:latin typeface="Arial" pitchFamily="34" charset="0"/>
                <a:cs typeface="Arial" pitchFamily="34" charset="0"/>
              </a:rPr>
              <a:t>Sub- 			</a:t>
            </a:r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/>
              <a:t>September </a:t>
            </a:r>
            <a:r>
              <a:rPr lang="en-GB" sz="4000" b="1" dirty="0" smtClean="0"/>
              <a:t>24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1983</a:t>
            </a:r>
            <a:r>
              <a:rPr lang="en-GB" sz="4000" dirty="0"/>
              <a:t/>
            </a:r>
            <a:br>
              <a:rPr lang="en-GB" sz="4000" dirty="0"/>
            </a:br>
            <a:r>
              <a:rPr lang="en-GB" sz="2400" dirty="0"/>
              <a:t> </a:t>
            </a:r>
            <a:r>
              <a:rPr lang="en-GB" sz="2400" b="1" dirty="0" smtClean="0"/>
              <a:t>Lord Jersey League Div II - Away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GB" sz="2000" b="1" dirty="0" err="1" smtClean="0">
                <a:latin typeface="Arial" pitchFamily="34" charset="0"/>
                <a:cs typeface="Arial" pitchFamily="34" charset="0"/>
              </a:rPr>
              <a:t>Launton</a:t>
            </a: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 Sports  3 v 0  Middleton </a:t>
            </a:r>
            <a:r>
              <a:rPr lang="en-GB" sz="2000" b="1" dirty="0">
                <a:latin typeface="Arial" pitchFamily="34" charset="0"/>
                <a:cs typeface="Arial" pitchFamily="34" charset="0"/>
              </a:rPr>
              <a:t>Res </a:t>
            </a: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          </a:t>
            </a:r>
            <a:endParaRPr lang="en-GB" sz="20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M. Twynham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D. Allington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M. Cannon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I. </a:t>
            </a:r>
            <a:r>
              <a:rPr lang="en-GB" sz="1800" b="1" dirty="0" err="1" smtClean="0">
                <a:latin typeface="Arial" pitchFamily="34" charset="0"/>
                <a:cs typeface="Arial" pitchFamily="34" charset="0"/>
              </a:rPr>
              <a:t>Braggins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M. Evans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Goal scorers	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R. Northover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M. Cato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N. Franklin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N. Berry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D. Laud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B. Needham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>
                <a:latin typeface="Arial" pitchFamily="34" charset="0"/>
                <a:cs typeface="Arial" pitchFamily="34" charset="0"/>
              </a:rPr>
              <a:t>Sub-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>
                <a:latin typeface="Arial" pitchFamily="34" charset="0"/>
                <a:cs typeface="Arial" pitchFamily="34" charset="0"/>
              </a:rPr>
              <a:t>Sub- 			</a:t>
            </a:r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October 8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1983</a:t>
            </a:r>
            <a:r>
              <a:rPr lang="en-GB" sz="4000" dirty="0"/>
              <a:t/>
            </a:r>
            <a:br>
              <a:rPr lang="en-GB" sz="4000" dirty="0"/>
            </a:br>
            <a:r>
              <a:rPr lang="en-GB" sz="2400" dirty="0"/>
              <a:t> </a:t>
            </a:r>
            <a:r>
              <a:rPr lang="en-GB" sz="2400" b="1" dirty="0" smtClean="0"/>
              <a:t>Lord Jersey League Div II - Home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    Middleton Res  1 v 2  Steeple Aston                                                                                </a:t>
            </a:r>
            <a:endParaRPr lang="en-GB" sz="20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A. Coleman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D. Allington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M. Cannon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I. </a:t>
            </a:r>
            <a:r>
              <a:rPr lang="en-GB" sz="1800" b="1" dirty="0" err="1" smtClean="0">
                <a:latin typeface="Arial" pitchFamily="34" charset="0"/>
                <a:cs typeface="Arial" pitchFamily="34" charset="0"/>
              </a:rPr>
              <a:t>Braggins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R. Northover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Goal scorers	J. Boyles	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M. Evans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M. Cato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N. Franklin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N. Berry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J. Boyles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D. Laud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>
                <a:latin typeface="Arial" pitchFamily="34" charset="0"/>
                <a:cs typeface="Arial" pitchFamily="34" charset="0"/>
              </a:rPr>
              <a:t>Sub- 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N. Davidson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>
                <a:latin typeface="Arial" pitchFamily="34" charset="0"/>
                <a:cs typeface="Arial" pitchFamily="34" charset="0"/>
              </a:rPr>
              <a:t>Sub- 			</a:t>
            </a:r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26" name="Picture 2" descr="C:\Users\martin57\Pictures\2012-04-21\00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2276872"/>
            <a:ext cx="5328592" cy="3888432"/>
          </a:xfrm>
          <a:prstGeom prst="rect">
            <a:avLst/>
          </a:prstGeom>
          <a:noFill/>
        </p:spPr>
      </p:pic>
      <p:pic>
        <p:nvPicPr>
          <p:cNvPr id="5" name="Picture 3" descr="C:\Users\martin57\Pictures\2012-04-21\00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750" y="0"/>
            <a:ext cx="8135938" cy="2276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658</TotalTime>
  <Words>967</Words>
  <Application>Microsoft Office PowerPoint</Application>
  <PresentationFormat>On-screen Show (4:3)</PresentationFormat>
  <Paragraphs>707</Paragraphs>
  <Slides>42</Slides>
  <Notes>41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Office Theme</vt:lpstr>
      <vt:lpstr>MIDDLETON CHENEY</vt:lpstr>
      <vt:lpstr>RESERVES TEAM</vt:lpstr>
      <vt:lpstr>MIDDLETON CHENEY</vt:lpstr>
      <vt:lpstr>September 7th 1983  Lord Jersey League Div II - Home</vt:lpstr>
      <vt:lpstr>September 10th 1983  Lord Jersey League Div II - Away</vt:lpstr>
      <vt:lpstr>September 17th 1983  Lord Jersey League Div II - Home</vt:lpstr>
      <vt:lpstr>September 24th 1983  Lord Jersey League Div II - Away</vt:lpstr>
      <vt:lpstr>October 8th 1983  Lord Jersey League Div II - Home</vt:lpstr>
      <vt:lpstr>Slide 9</vt:lpstr>
      <vt:lpstr>October 15th 1983  Northants Area Cup 1st Rd - Away</vt:lpstr>
      <vt:lpstr>October 22nd 1983  Lord Jersey Cup 1st Rd - Home</vt:lpstr>
      <vt:lpstr>October 29th 1983  Lord Jersey League Div II - Home</vt:lpstr>
      <vt:lpstr>November 5th 1983  Lord Jersey League Div II - Away</vt:lpstr>
      <vt:lpstr>November 12th 1983  Northants Area Cup 2nd Rd - Away</vt:lpstr>
      <vt:lpstr>November 19th 1983  Eric Morris Cup 1st Rd - Home</vt:lpstr>
      <vt:lpstr>November 26th 1983  Eric Morris Cup 1st Rd Replay - Away</vt:lpstr>
      <vt:lpstr>December 3rd 1983  Lord Jersey League Div II - Away</vt:lpstr>
      <vt:lpstr>December 10th 1983  Lord Jersey Cup 2nd Rd - Home</vt:lpstr>
      <vt:lpstr>December 17th 1983  Northants Area Cup 3rd Rd - Away</vt:lpstr>
      <vt:lpstr>December 31st 1983  Arthur Crawford Cup - Away</vt:lpstr>
      <vt:lpstr>January 7th 1984  Lord Jersey League Div II - Home</vt:lpstr>
      <vt:lpstr>January 14th 1984  Arthur Crawford Cup - Home</vt:lpstr>
      <vt:lpstr>January 28th 1984  Lord Jersey League Div II - Home</vt:lpstr>
      <vt:lpstr>February 4th 1984  Arthur Crawford Cup - Away</vt:lpstr>
      <vt:lpstr>February 11th 1984  Lord Jersey Cup 3rd Rd - Away</vt:lpstr>
      <vt:lpstr>February 18th 1984  Arthur Crawford Cup - Home</vt:lpstr>
      <vt:lpstr>February 25th 1984  Arthur Crawford Cup - Away</vt:lpstr>
      <vt:lpstr>March 10th 1984  Arthur Crawford Cup - Away</vt:lpstr>
      <vt:lpstr>March 17th 1984  Lord Jersey League Div II - Home</vt:lpstr>
      <vt:lpstr>March 24th 1984  Arthur Crawford Cup - Home</vt:lpstr>
      <vt:lpstr>March 31st 1984  Lord Jersey League Div II - Home</vt:lpstr>
      <vt:lpstr>April 3rd 1984  Arthur Crawford Cup - Home</vt:lpstr>
      <vt:lpstr>April 7th 1984  Lord Jersey League Div II - Home</vt:lpstr>
      <vt:lpstr>April 10th 1984  Arthur Crawford Cup - Home</vt:lpstr>
      <vt:lpstr>April 14th 1984  Arthur Crawford Cup - Away</vt:lpstr>
      <vt:lpstr>April 21st 1984  Lord Jersey League Div II - Home</vt:lpstr>
      <vt:lpstr>May 1st 1984  Lord Jersey League Div II - Away</vt:lpstr>
      <vt:lpstr>May 2nd 1984  Lord Jersey League Div II - Away</vt:lpstr>
      <vt:lpstr>May 5th 1984  Lord Jersey League Div II - Away</vt:lpstr>
      <vt:lpstr>May 8th 1984  Lord Jersey League Div II - Away</vt:lpstr>
      <vt:lpstr>May 12th 1984  Lord Jersey League Div II - Away</vt:lpstr>
      <vt:lpstr>May 18th 1984  Lord Jersey League Div II - Away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MIDDLETON CHENEY</dc:title>
  <dc:creator>tich</dc:creator>
  <cp:lastModifiedBy>martin57</cp:lastModifiedBy>
  <cp:revision>47</cp:revision>
  <dcterms:created xsi:type="dcterms:W3CDTF">2009-04-09T06:07:06Z</dcterms:created>
  <dcterms:modified xsi:type="dcterms:W3CDTF">2012-04-21T10:41:32Z</dcterms:modified>
</cp:coreProperties>
</file>