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9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C8CAD-C5F9-4A2A-B986-ED277B585A1E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365BD-1112-4BE8-A8E9-B3ED94D54B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6EAC-8581-480E-BE2E-130902EEC89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6EAC-8581-480E-BE2E-130902EEC89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2BF6B5-5CC0-4D4E-A686-7BAAF8C971AD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BD76-9E3A-4061-B840-BA0BC7CB5F2D}" type="datetimeFigureOut">
              <a:rPr lang="en-US" smtClean="0"/>
              <a:pPr/>
              <a:t>4/21/2012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AEACE-460E-4C2C-882B-16E1810F0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  <a:endParaRPr lang="en-US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FOOTBALL CLUB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Northants Area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Flore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Res  1 v 4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Own goal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2 v 1  Islip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Evans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Dar Gascoigne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3 v 1  Fritwell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Crofts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Merton  2 v 5  Middleton Res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 3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Paul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Northants Area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Spratton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0 v 3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 3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Eric Morris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1 v 1  Merton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 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Eric Morris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Replay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Merton  1 v 0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 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Dar Gascoigne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Ambrosden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1 v 5  Middleton Res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Berry 3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N. Johnson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Dar Gascoigne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5 v 3  Crusaders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Johnson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					A. White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Own goal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Northants Area Cup 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Northampton Glen Eagles  4 v 2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RESERVES TEAM</a:t>
            </a:r>
            <a:endParaRPr lang="en-US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1983-84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 </a:t>
            </a:r>
            <a:r>
              <a:rPr lang="en-GB" b="1" dirty="0" smtClean="0"/>
              <a:t>LORD JERSEYLEAGUE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DIVISION </a:t>
            </a:r>
            <a:r>
              <a:rPr lang="en-GB" b="1" dirty="0" err="1" smtClean="0"/>
              <a:t>lI</a:t>
            </a:r>
            <a:endParaRPr lang="en-GB" b="1" dirty="0" smtClean="0"/>
          </a:p>
          <a:p>
            <a:pPr algn="ctr">
              <a:buFontTx/>
              <a:buNone/>
            </a:pPr>
            <a:r>
              <a:rPr lang="en-GB" b="1" dirty="0" smtClean="0"/>
              <a:t> AND </a:t>
            </a:r>
            <a:r>
              <a:rPr lang="en-GB" b="1" dirty="0"/>
              <a:t>CUPS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31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Heyford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Utd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3 v 5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Own goal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1 v 4  Bardwell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D. Allington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3 v 1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Heyford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Utd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S. Harris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Dar Gascoigne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6 v 2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Ambrosden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Reynolds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D. Laud 3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Islip  3 v 1  Middleton Res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Bidwell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Cup 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Fritwell  3 v 0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3 v 0  Merton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Bidwell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C. Farrow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Merton  0 v 1  Middleton Res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Bidwell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Launton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2 v 1  Middleton Res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3 v 2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Isilp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Howes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Holland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MIDDLETON CHENEY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 Manager	Dick Ashburn &amp; Alan Coleman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 Manager	Pete Allington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Team Manager	Jeff Sargent &amp; Ian </a:t>
            </a:r>
            <a:r>
              <a:rPr lang="en-GB" sz="1800" b="1" dirty="0" err="1" smtClean="0"/>
              <a:t>Wickens</a:t>
            </a:r>
            <a:r>
              <a:rPr lang="en-GB" sz="1800" b="1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		Banbury Premier League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		Lord Jersey League Division 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 Team		Lord Jersey League Division III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Middleton Res  3 v 4  Islip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R. Northover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31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2 v 0  Islip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Howes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Wilkes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Middleton  1 v 0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Launton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Paul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Booked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Paul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5 v 0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Heyford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Utd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Paul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C. Farrow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Paul Gwynne					A. White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	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Booked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Middleton  7 v 2  Bardwell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A. Wheatley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A. White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			C. Farrow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					D. Laud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					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Arthur Crawford Cup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Bardwell  0 v 4  Middleton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A. Wheatley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C. Farrow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					N. Berry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			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King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2 v 1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Launton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Paul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Merton  1 v 1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A. Wheatley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Fritwell  3 v 3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C. Farrow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Wilkins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Chesterton  2 v 1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Own goal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Reynolds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Callow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Buckland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Middleton Res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3 v 3  Chesterton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M.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Evans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 2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Wheatley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Steeple Aston  2 v 3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Heyford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Utd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2 v 2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B. Needham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Ashton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Farrow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1984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Wooton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1 v 5  Middleton Res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Goal scorers	A. White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F. Hancock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Walters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	No name x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F. Hancock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Bardwell  0 v 3  Middleton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Res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M.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M. Cato 2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Ashton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Middleton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Res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6 v 3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Wootten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Twynham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Berry 2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D. Laud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B. Needham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Launton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Sports  3 v 0  Middleton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Res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Twynham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Evans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1 v 2  Steeple Aston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Cannon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Evans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Davidson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artin57\Pictures\2012-04-21\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5328592" cy="3888432"/>
          </a:xfrm>
          <a:prstGeom prst="rect">
            <a:avLst/>
          </a:prstGeom>
          <a:noFill/>
        </p:spPr>
      </p:pic>
      <p:pic>
        <p:nvPicPr>
          <p:cNvPr id="5" name="Picture 3" descr="C:\Users\martin57\Pictures\2012-04-21\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8135938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967</Words>
  <Application>Microsoft Office PowerPoint</Application>
  <PresentationFormat>On-screen Show (4:3)</PresentationFormat>
  <Paragraphs>707</Paragraphs>
  <Slides>42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MIDDLETON CHENEY</vt:lpstr>
      <vt:lpstr>RESERVES TEAM</vt:lpstr>
      <vt:lpstr>MIDDLETON CHENEY</vt:lpstr>
      <vt:lpstr>September 7th 1983  Lord Jersey League Div II - Home</vt:lpstr>
      <vt:lpstr>September 10th 1983  Lord Jersey League Div II - Away</vt:lpstr>
      <vt:lpstr>September 17th 1983  Lord Jersey League Div II - Home</vt:lpstr>
      <vt:lpstr>September 24th 1983  Lord Jersey League Div II - Away</vt:lpstr>
      <vt:lpstr>October 8th 1983  Lord Jersey League Div II - Home</vt:lpstr>
      <vt:lpstr>Slide 9</vt:lpstr>
      <vt:lpstr>October 15th 1983  Northants Area Cup 1st Rd - Away</vt:lpstr>
      <vt:lpstr>October 22nd 1983  Lord Jersey Cup 1st Rd - Home</vt:lpstr>
      <vt:lpstr>October 29th 1983  Lord Jersey League Div II - Home</vt:lpstr>
      <vt:lpstr>November 5th 1983  Lord Jersey League Div II - Away</vt:lpstr>
      <vt:lpstr>November 12th 1983  Northants Area Cup 2nd Rd - Away</vt:lpstr>
      <vt:lpstr>November 19th 1983  Eric Morris Cup 1st Rd - Home</vt:lpstr>
      <vt:lpstr>November 26th 1983  Eric Morris Cup 1st Rd Replay - Away</vt:lpstr>
      <vt:lpstr>December 3rd 1983  Lord Jersey League Div II - Away</vt:lpstr>
      <vt:lpstr>December 10th 1983  Lord Jersey Cup 2nd Rd - Home</vt:lpstr>
      <vt:lpstr>December 17th 1983  Northants Area Cup 3rd Rd - Away</vt:lpstr>
      <vt:lpstr>December 31st 1983  Arthur Crawford Cup - Away</vt:lpstr>
      <vt:lpstr>January 7th 1984  Lord Jersey League Div II - Home</vt:lpstr>
      <vt:lpstr>January 14th 1984  Arthur Crawford Cup - Home</vt:lpstr>
      <vt:lpstr>January 28th 1984  Lord Jersey League Div II - Home</vt:lpstr>
      <vt:lpstr>February 4th 1984  Arthur Crawford Cup - Away</vt:lpstr>
      <vt:lpstr>February 11th 1984  Lord Jersey Cup 3rd Rd - Away</vt:lpstr>
      <vt:lpstr>February 18th 1984  Arthur Crawford Cup - Home</vt:lpstr>
      <vt:lpstr>February 25th 1984  Arthur Crawford Cup - Away</vt:lpstr>
      <vt:lpstr>March 10th 1984  Arthur Crawford Cup - Away</vt:lpstr>
      <vt:lpstr>March 17th 1984  Lord Jersey League Div II - Home</vt:lpstr>
      <vt:lpstr>March 24th 1984  Arthur Crawford Cup - Home</vt:lpstr>
      <vt:lpstr>March 31st 1984  Lord Jersey League Div II - Home</vt:lpstr>
      <vt:lpstr>April 3rd 1984  Arthur Crawford Cup - Home</vt:lpstr>
      <vt:lpstr>April 7th 1984  Lord Jersey League Div II - Home</vt:lpstr>
      <vt:lpstr>April 10th 1984  Arthur Crawford Cup - Home</vt:lpstr>
      <vt:lpstr>April 14th 1984  Arthur Crawford Cup - Away</vt:lpstr>
      <vt:lpstr>April 21st 1984  Lord Jersey League Div II - Home</vt:lpstr>
      <vt:lpstr>May 1st 1984  Lord Jersey League Div II - Away</vt:lpstr>
      <vt:lpstr>May 2nd 1984  Lord Jersey League Div II - Away</vt:lpstr>
      <vt:lpstr>May 5th 1984  Lord Jersey League Div II - Away</vt:lpstr>
      <vt:lpstr>May 8th 1984  Lord Jersey League Div II - Away</vt:lpstr>
      <vt:lpstr>May 12th 1984  Lord Jersey League Div II - Away</vt:lpstr>
      <vt:lpstr>May 18th 1984  Lord Jersey League Div II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47</cp:revision>
  <dcterms:created xsi:type="dcterms:W3CDTF">2009-04-09T06:07:06Z</dcterms:created>
  <dcterms:modified xsi:type="dcterms:W3CDTF">2012-04-21T10:41:32Z</dcterms:modified>
</cp:coreProperties>
</file>